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 id="2147483697" r:id="rId2"/>
    <p:sldMasterId id="2147483698" r:id="rId3"/>
    <p:sldMasterId id="2147483699" r:id="rId4"/>
  </p:sldMasterIdLst>
  <p:notesMasterIdLst>
    <p:notesMasterId r:id="rId18"/>
  </p:notesMasterIdLst>
  <p:sldIdLst>
    <p:sldId id="256" r:id="rId5"/>
    <p:sldId id="257" r:id="rId6"/>
    <p:sldId id="262" r:id="rId7"/>
    <p:sldId id="263" r:id="rId8"/>
    <p:sldId id="264" r:id="rId9"/>
    <p:sldId id="265" r:id="rId10"/>
    <p:sldId id="266" r:id="rId11"/>
    <p:sldId id="268" r:id="rId12"/>
    <p:sldId id="269" r:id="rId13"/>
    <p:sldId id="270" r:id="rId14"/>
    <p:sldId id="271" r:id="rId15"/>
    <p:sldId id="273" r:id="rId16"/>
    <p:sldId id="272" r:id="rId17"/>
  </p:sldIdLst>
  <p:sldSz cx="4762500" cy="4762500"/>
  <p:notesSz cx="7559675" cy="10691813"/>
  <p:embeddedFontLst>
    <p:embeddedFont>
      <p:font typeface="Calibri" panose="020F0502020204030204" pitchFamily="34" charset="0"/>
      <p:regular r:id="rId19"/>
      <p:bold r:id="rId20"/>
      <p:italic r:id="rId21"/>
      <p:boldItalic r:id="rId22"/>
    </p:embeddedFont>
    <p:embeddedFont>
      <p:font typeface="Poppins" panose="020B0604020202020204" charset="0"/>
      <p:bold r:id="rId23"/>
      <p:boldItalic r:id="rId24"/>
    </p:embeddedFont>
    <p:embeddedFont>
      <p:font typeface="Poppins Light" panose="020B0604020202020204" charset="0"/>
      <p:regular r:id="rId25"/>
      <p:bold r:id="rId26"/>
      <p:italic r:id="rId27"/>
      <p:boldItalic r:id="rId28"/>
    </p:embeddedFont>
    <p:embeddedFont>
      <p:font typeface="Open Sans" panose="020B0604020202020204" charset="0"/>
      <p:bold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1E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5" d="100"/>
          <a:sy n="155" d="100"/>
        </p:scale>
        <p:origin x="16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notes"/>
          <p:cNvSpPr>
            <a:spLocks noGrp="1" noRot="1" noChangeAspect="1"/>
          </p:cNvSpPr>
          <p:nvPr>
            <p:ph type="sldImg" idx="2"/>
          </p:nvPr>
        </p:nvSpPr>
        <p:spPr>
          <a:xfrm>
            <a:off x="1774825" y="801688"/>
            <a:ext cx="40116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7" name="Google Shape;487;p15:notes"/>
          <p:cNvSpPr>
            <a:spLocks noGrp="1" noRot="1" noChangeAspect="1"/>
          </p:cNvSpPr>
          <p:nvPr>
            <p:ph type="sldImg" idx="2"/>
          </p:nvPr>
        </p:nvSpPr>
        <p:spPr>
          <a:xfrm>
            <a:off x="1774825" y="801688"/>
            <a:ext cx="40116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4" name="Google Shape;504;p16:notes"/>
          <p:cNvSpPr>
            <a:spLocks noGrp="1" noRot="1" noChangeAspect="1"/>
          </p:cNvSpPr>
          <p:nvPr>
            <p:ph type="sldImg" idx="2"/>
          </p:nvPr>
        </p:nvSpPr>
        <p:spPr>
          <a:xfrm>
            <a:off x="1774825" y="801688"/>
            <a:ext cx="40116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1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0" name="Google Shape;520;p17:notes"/>
          <p:cNvSpPr>
            <a:spLocks noGrp="1" noRot="1" noChangeAspect="1"/>
          </p:cNvSpPr>
          <p:nvPr>
            <p:ph type="sldImg" idx="2"/>
          </p:nvPr>
        </p:nvSpPr>
        <p:spPr>
          <a:xfrm>
            <a:off x="1774825" y="801688"/>
            <a:ext cx="40116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2:notes"/>
          <p:cNvSpPr>
            <a:spLocks noGrp="1" noRot="1" noChangeAspect="1"/>
          </p:cNvSpPr>
          <p:nvPr>
            <p:ph type="sldImg" idx="2"/>
          </p:nvPr>
        </p:nvSpPr>
        <p:spPr>
          <a:xfrm>
            <a:off x="1774825" y="801688"/>
            <a:ext cx="40116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p7:notes"/>
          <p:cNvSpPr>
            <a:spLocks noGrp="1" noRot="1" noChangeAspect="1"/>
          </p:cNvSpPr>
          <p:nvPr>
            <p:ph type="sldImg" idx="2"/>
          </p:nvPr>
        </p:nvSpPr>
        <p:spPr>
          <a:xfrm>
            <a:off x="1774825" y="801688"/>
            <a:ext cx="40116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8:notes"/>
          <p:cNvSpPr>
            <a:spLocks noGrp="1" noRot="1" noChangeAspect="1"/>
          </p:cNvSpPr>
          <p:nvPr>
            <p:ph type="sldImg" idx="2"/>
          </p:nvPr>
        </p:nvSpPr>
        <p:spPr>
          <a:xfrm>
            <a:off x="1774825" y="801688"/>
            <a:ext cx="40116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p9:notes"/>
          <p:cNvSpPr>
            <a:spLocks noGrp="1" noRot="1" noChangeAspect="1"/>
          </p:cNvSpPr>
          <p:nvPr>
            <p:ph type="sldImg" idx="2"/>
          </p:nvPr>
        </p:nvSpPr>
        <p:spPr>
          <a:xfrm>
            <a:off x="1774825" y="801688"/>
            <a:ext cx="40116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10:notes"/>
          <p:cNvSpPr>
            <a:spLocks noGrp="1" noRot="1" noChangeAspect="1"/>
          </p:cNvSpPr>
          <p:nvPr>
            <p:ph type="sldImg" idx="2"/>
          </p:nvPr>
        </p:nvSpPr>
        <p:spPr>
          <a:xfrm>
            <a:off x="1774825" y="801688"/>
            <a:ext cx="40116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p11:notes"/>
          <p:cNvSpPr>
            <a:spLocks noGrp="1" noRot="1" noChangeAspect="1"/>
          </p:cNvSpPr>
          <p:nvPr>
            <p:ph type="sldImg" idx="2"/>
          </p:nvPr>
        </p:nvSpPr>
        <p:spPr>
          <a:xfrm>
            <a:off x="1774825" y="801688"/>
            <a:ext cx="40116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5" name="Google Shape;455;p13:notes"/>
          <p:cNvSpPr>
            <a:spLocks noGrp="1" noRot="1" noChangeAspect="1"/>
          </p:cNvSpPr>
          <p:nvPr>
            <p:ph type="sldImg" idx="2"/>
          </p:nvPr>
        </p:nvSpPr>
        <p:spPr>
          <a:xfrm>
            <a:off x="1774825" y="801688"/>
            <a:ext cx="40116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1" name="Google Shape;471;p14:notes"/>
          <p:cNvSpPr>
            <a:spLocks noGrp="1" noRot="1" noChangeAspect="1"/>
          </p:cNvSpPr>
          <p:nvPr>
            <p:ph type="sldImg" idx="2"/>
          </p:nvPr>
        </p:nvSpPr>
        <p:spPr>
          <a:xfrm>
            <a:off x="1774825" y="801688"/>
            <a:ext cx="40116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
          <p:cNvSpPr txBox="1">
            <a:spLocks noGrp="1"/>
          </p:cNvSpPr>
          <p:nvPr>
            <p:ph type="body" idx="1"/>
          </p:nvPr>
        </p:nvSpPr>
        <p:spPr>
          <a:xfrm>
            <a:off x="237960" y="1114200"/>
            <a:ext cx="428580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11"/>
          <p:cNvSpPr txBox="1">
            <a:spLocks noGrp="1"/>
          </p:cNvSpPr>
          <p:nvPr>
            <p:ph type="body" idx="2"/>
          </p:nvPr>
        </p:nvSpPr>
        <p:spPr>
          <a:xfrm>
            <a:off x="237960" y="2557080"/>
            <a:ext cx="428580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body" idx="1"/>
          </p:nvPr>
        </p:nvSpPr>
        <p:spPr>
          <a:xfrm>
            <a:off x="237960" y="1114200"/>
            <a:ext cx="209124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 name="Google Shape;48;p12"/>
          <p:cNvSpPr txBox="1">
            <a:spLocks noGrp="1"/>
          </p:cNvSpPr>
          <p:nvPr>
            <p:ph type="body" idx="2"/>
          </p:nvPr>
        </p:nvSpPr>
        <p:spPr>
          <a:xfrm>
            <a:off x="2434320" y="1114200"/>
            <a:ext cx="209124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 name="Google Shape;49;p12"/>
          <p:cNvSpPr txBox="1">
            <a:spLocks noGrp="1"/>
          </p:cNvSpPr>
          <p:nvPr>
            <p:ph type="body" idx="3"/>
          </p:nvPr>
        </p:nvSpPr>
        <p:spPr>
          <a:xfrm>
            <a:off x="237960" y="2557080"/>
            <a:ext cx="209124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0" name="Google Shape;50;p12"/>
          <p:cNvSpPr txBox="1">
            <a:spLocks noGrp="1"/>
          </p:cNvSpPr>
          <p:nvPr>
            <p:ph type="body" idx="4"/>
          </p:nvPr>
        </p:nvSpPr>
        <p:spPr>
          <a:xfrm>
            <a:off x="2434320" y="2557080"/>
            <a:ext cx="209124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body" idx="1"/>
          </p:nvPr>
        </p:nvSpPr>
        <p:spPr>
          <a:xfrm>
            <a:off x="237960" y="1114200"/>
            <a:ext cx="137988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13"/>
          <p:cNvSpPr txBox="1">
            <a:spLocks noGrp="1"/>
          </p:cNvSpPr>
          <p:nvPr>
            <p:ph type="body" idx="2"/>
          </p:nvPr>
        </p:nvSpPr>
        <p:spPr>
          <a:xfrm>
            <a:off x="1687320" y="1114200"/>
            <a:ext cx="137988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13"/>
          <p:cNvSpPr txBox="1">
            <a:spLocks noGrp="1"/>
          </p:cNvSpPr>
          <p:nvPr>
            <p:ph type="body" idx="3"/>
          </p:nvPr>
        </p:nvSpPr>
        <p:spPr>
          <a:xfrm>
            <a:off x="3136320" y="1114200"/>
            <a:ext cx="137988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6" name="Google Shape;56;p13"/>
          <p:cNvSpPr txBox="1">
            <a:spLocks noGrp="1"/>
          </p:cNvSpPr>
          <p:nvPr>
            <p:ph type="body" idx="4"/>
          </p:nvPr>
        </p:nvSpPr>
        <p:spPr>
          <a:xfrm>
            <a:off x="237960" y="2557080"/>
            <a:ext cx="137988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7" name="Google Shape;57;p13"/>
          <p:cNvSpPr txBox="1">
            <a:spLocks noGrp="1"/>
          </p:cNvSpPr>
          <p:nvPr>
            <p:ph type="body" idx="5"/>
          </p:nvPr>
        </p:nvSpPr>
        <p:spPr>
          <a:xfrm>
            <a:off x="1687320" y="2557080"/>
            <a:ext cx="137988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8" name="Google Shape;58;p13"/>
          <p:cNvSpPr txBox="1">
            <a:spLocks noGrp="1"/>
          </p:cNvSpPr>
          <p:nvPr>
            <p:ph type="body" idx="6"/>
          </p:nvPr>
        </p:nvSpPr>
        <p:spPr>
          <a:xfrm>
            <a:off x="3136320" y="2557080"/>
            <a:ext cx="137988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95313" y="779419"/>
            <a:ext cx="3571875" cy="1658056"/>
          </a:xfrm>
        </p:spPr>
        <p:txBody>
          <a:bodyPr anchor="b"/>
          <a:lstStyle>
            <a:lvl1pPr algn="ctr">
              <a:defRPr sz="3125"/>
            </a:lvl1pPr>
          </a:lstStyle>
          <a:p>
            <a:r>
              <a:rPr lang="ru-RU" smtClean="0"/>
              <a:t>Образец заголовка</a:t>
            </a:r>
            <a:endParaRPr lang="ru-RU"/>
          </a:p>
        </p:txBody>
      </p:sp>
      <p:sp>
        <p:nvSpPr>
          <p:cNvPr id="3" name="Подзаголовок 2"/>
          <p:cNvSpPr>
            <a:spLocks noGrp="1"/>
          </p:cNvSpPr>
          <p:nvPr>
            <p:ph type="subTitle" idx="1"/>
          </p:nvPr>
        </p:nvSpPr>
        <p:spPr>
          <a:xfrm>
            <a:off x="595313" y="2501415"/>
            <a:ext cx="3571875" cy="1149835"/>
          </a:xfrm>
        </p:spPr>
        <p:txBody>
          <a:bodyPr/>
          <a:lstStyle>
            <a:lvl1pPr marL="0" indent="0" algn="ctr">
              <a:buNone/>
              <a:defRPr sz="1250"/>
            </a:lvl1pPr>
            <a:lvl2pPr marL="238110" indent="0" algn="ctr">
              <a:buNone/>
              <a:defRPr sz="1042"/>
            </a:lvl2pPr>
            <a:lvl3pPr marL="476220" indent="0" algn="ctr">
              <a:buNone/>
              <a:defRPr sz="937"/>
            </a:lvl3pPr>
            <a:lvl4pPr marL="714329" indent="0" algn="ctr">
              <a:buNone/>
              <a:defRPr sz="833"/>
            </a:lvl4pPr>
            <a:lvl5pPr marL="952439" indent="0" algn="ctr">
              <a:buNone/>
              <a:defRPr sz="833"/>
            </a:lvl5pPr>
            <a:lvl6pPr marL="1190549" indent="0" algn="ctr">
              <a:buNone/>
              <a:defRPr sz="833"/>
            </a:lvl6pPr>
            <a:lvl7pPr marL="1428659" indent="0" algn="ctr">
              <a:buNone/>
              <a:defRPr sz="833"/>
            </a:lvl7pPr>
            <a:lvl8pPr marL="1666768" indent="0" algn="ctr">
              <a:buNone/>
              <a:defRPr sz="833"/>
            </a:lvl8pPr>
            <a:lvl9pPr marL="1904878" indent="0" algn="ctr">
              <a:buNone/>
              <a:defRPr sz="833"/>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EC177144-2DF5-43A5-A137-794A5503F651}" type="slidenum">
              <a:rPr lang="ru-RU" altLang="ru-RU"/>
              <a:pPr>
                <a:defRPr/>
              </a:pPr>
              <a:t>‹#›</a:t>
            </a:fld>
            <a:endParaRPr lang="ru-RU" altLang="ru-RU"/>
          </a:p>
        </p:txBody>
      </p:sp>
    </p:spTree>
    <p:extLst>
      <p:ext uri="{BB962C8B-B14F-4D97-AF65-F5344CB8AC3E}">
        <p14:creationId xmlns:p14="http://schemas.microsoft.com/office/powerpoint/2010/main" val="3291996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5"/>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6"/>
          <p:cNvSpPr txBox="1">
            <a:spLocks noGrp="1"/>
          </p:cNvSpPr>
          <p:nvPr>
            <p:ph type="subTitle" idx="1"/>
          </p:nvPr>
        </p:nvSpPr>
        <p:spPr>
          <a:xfrm>
            <a:off x="237960" y="1114200"/>
            <a:ext cx="4285800" cy="276156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body" idx="1"/>
          </p:nvPr>
        </p:nvSpPr>
        <p:spPr>
          <a:xfrm>
            <a:off x="237960" y="1114200"/>
            <a:ext cx="4285800" cy="2761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8"/>
          <p:cNvSpPr txBox="1">
            <a:spLocks noGrp="1"/>
          </p:cNvSpPr>
          <p:nvPr>
            <p:ph type="body" idx="1"/>
          </p:nvPr>
        </p:nvSpPr>
        <p:spPr>
          <a:xfrm>
            <a:off x="237960" y="1114200"/>
            <a:ext cx="2091240" cy="2761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5" name="Google Shape;75;p18"/>
          <p:cNvSpPr txBox="1">
            <a:spLocks noGrp="1"/>
          </p:cNvSpPr>
          <p:nvPr>
            <p:ph type="body" idx="2"/>
          </p:nvPr>
        </p:nvSpPr>
        <p:spPr>
          <a:xfrm>
            <a:off x="2434320" y="1114200"/>
            <a:ext cx="2091240" cy="2761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78"/>
        <p:cNvGrpSpPr/>
        <p:nvPr/>
      </p:nvGrpSpPr>
      <p:grpSpPr>
        <a:xfrm>
          <a:off x="0" y="0"/>
          <a:ext cx="0" cy="0"/>
          <a:chOff x="0" y="0"/>
          <a:chExt cx="0" cy="0"/>
        </a:xfrm>
      </p:grpSpPr>
      <p:sp>
        <p:nvSpPr>
          <p:cNvPr id="79" name="Google Shape;79;p20"/>
          <p:cNvSpPr txBox="1">
            <a:spLocks noGrp="1"/>
          </p:cNvSpPr>
          <p:nvPr>
            <p:ph type="subTitle" idx="1"/>
          </p:nvPr>
        </p:nvSpPr>
        <p:spPr>
          <a:xfrm>
            <a:off x="237960" y="189720"/>
            <a:ext cx="4285800" cy="368604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
          <p:cNvSpPr txBox="1">
            <a:spLocks noGrp="1"/>
          </p:cNvSpPr>
          <p:nvPr>
            <p:ph type="subTitle" idx="1"/>
          </p:nvPr>
        </p:nvSpPr>
        <p:spPr>
          <a:xfrm>
            <a:off x="237960" y="1114200"/>
            <a:ext cx="4285800" cy="276156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0"/>
        <p:cNvGrpSpPr/>
        <p:nvPr/>
      </p:nvGrpSpPr>
      <p:grpSpPr>
        <a:xfrm>
          <a:off x="0" y="0"/>
          <a:ext cx="0" cy="0"/>
          <a:chOff x="0" y="0"/>
          <a:chExt cx="0" cy="0"/>
        </a:xfrm>
      </p:grpSpPr>
      <p:sp>
        <p:nvSpPr>
          <p:cNvPr id="81" name="Google Shape;81;p21"/>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body" idx="1"/>
          </p:nvPr>
        </p:nvSpPr>
        <p:spPr>
          <a:xfrm>
            <a:off x="237960" y="1114200"/>
            <a:ext cx="209124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3" name="Google Shape;83;p21"/>
          <p:cNvSpPr txBox="1">
            <a:spLocks noGrp="1"/>
          </p:cNvSpPr>
          <p:nvPr>
            <p:ph type="body" idx="2"/>
          </p:nvPr>
        </p:nvSpPr>
        <p:spPr>
          <a:xfrm>
            <a:off x="2434320" y="1114200"/>
            <a:ext cx="2091240" cy="2761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4" name="Google Shape;84;p21"/>
          <p:cNvSpPr txBox="1">
            <a:spLocks noGrp="1"/>
          </p:cNvSpPr>
          <p:nvPr>
            <p:ph type="body" idx="3"/>
          </p:nvPr>
        </p:nvSpPr>
        <p:spPr>
          <a:xfrm>
            <a:off x="237960" y="2557080"/>
            <a:ext cx="209124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85"/>
        <p:cNvGrpSpPr/>
        <p:nvPr/>
      </p:nvGrpSpPr>
      <p:grpSpPr>
        <a:xfrm>
          <a:off x="0" y="0"/>
          <a:ext cx="0" cy="0"/>
          <a:chOff x="0" y="0"/>
          <a:chExt cx="0" cy="0"/>
        </a:xfrm>
      </p:grpSpPr>
      <p:sp>
        <p:nvSpPr>
          <p:cNvPr id="86" name="Google Shape;86;p22"/>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2"/>
          <p:cNvSpPr txBox="1">
            <a:spLocks noGrp="1"/>
          </p:cNvSpPr>
          <p:nvPr>
            <p:ph type="body" idx="1"/>
          </p:nvPr>
        </p:nvSpPr>
        <p:spPr>
          <a:xfrm>
            <a:off x="237960" y="1114200"/>
            <a:ext cx="2091240" cy="2761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8" name="Google Shape;88;p22"/>
          <p:cNvSpPr txBox="1">
            <a:spLocks noGrp="1"/>
          </p:cNvSpPr>
          <p:nvPr>
            <p:ph type="body" idx="2"/>
          </p:nvPr>
        </p:nvSpPr>
        <p:spPr>
          <a:xfrm>
            <a:off x="2434320" y="1114200"/>
            <a:ext cx="209124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 name="Google Shape;89;p22"/>
          <p:cNvSpPr txBox="1">
            <a:spLocks noGrp="1"/>
          </p:cNvSpPr>
          <p:nvPr>
            <p:ph type="body" idx="3"/>
          </p:nvPr>
        </p:nvSpPr>
        <p:spPr>
          <a:xfrm>
            <a:off x="2434320" y="2557080"/>
            <a:ext cx="209124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0"/>
        <p:cNvGrpSpPr/>
        <p:nvPr/>
      </p:nvGrpSpPr>
      <p:grpSpPr>
        <a:xfrm>
          <a:off x="0" y="0"/>
          <a:ext cx="0" cy="0"/>
          <a:chOff x="0" y="0"/>
          <a:chExt cx="0" cy="0"/>
        </a:xfrm>
      </p:grpSpPr>
      <p:sp>
        <p:nvSpPr>
          <p:cNvPr id="91" name="Google Shape;91;p23"/>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3"/>
          <p:cNvSpPr txBox="1">
            <a:spLocks noGrp="1"/>
          </p:cNvSpPr>
          <p:nvPr>
            <p:ph type="body" idx="1"/>
          </p:nvPr>
        </p:nvSpPr>
        <p:spPr>
          <a:xfrm>
            <a:off x="237960" y="1114200"/>
            <a:ext cx="209124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3" name="Google Shape;93;p23"/>
          <p:cNvSpPr txBox="1">
            <a:spLocks noGrp="1"/>
          </p:cNvSpPr>
          <p:nvPr>
            <p:ph type="body" idx="2"/>
          </p:nvPr>
        </p:nvSpPr>
        <p:spPr>
          <a:xfrm>
            <a:off x="2434320" y="1114200"/>
            <a:ext cx="209124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4" name="Google Shape;94;p23"/>
          <p:cNvSpPr txBox="1">
            <a:spLocks noGrp="1"/>
          </p:cNvSpPr>
          <p:nvPr>
            <p:ph type="body" idx="3"/>
          </p:nvPr>
        </p:nvSpPr>
        <p:spPr>
          <a:xfrm>
            <a:off x="237960" y="2557080"/>
            <a:ext cx="428580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95"/>
        <p:cNvGrpSpPr/>
        <p:nvPr/>
      </p:nvGrpSpPr>
      <p:grpSpPr>
        <a:xfrm>
          <a:off x="0" y="0"/>
          <a:ext cx="0" cy="0"/>
          <a:chOff x="0" y="0"/>
          <a:chExt cx="0" cy="0"/>
        </a:xfrm>
      </p:grpSpPr>
      <p:sp>
        <p:nvSpPr>
          <p:cNvPr id="96" name="Google Shape;96;p24"/>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4"/>
          <p:cNvSpPr txBox="1">
            <a:spLocks noGrp="1"/>
          </p:cNvSpPr>
          <p:nvPr>
            <p:ph type="body" idx="1"/>
          </p:nvPr>
        </p:nvSpPr>
        <p:spPr>
          <a:xfrm>
            <a:off x="237960" y="1114200"/>
            <a:ext cx="428580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8" name="Google Shape;98;p24"/>
          <p:cNvSpPr txBox="1">
            <a:spLocks noGrp="1"/>
          </p:cNvSpPr>
          <p:nvPr>
            <p:ph type="body" idx="2"/>
          </p:nvPr>
        </p:nvSpPr>
        <p:spPr>
          <a:xfrm>
            <a:off x="237960" y="2557080"/>
            <a:ext cx="428580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5"/>
          <p:cNvSpPr txBox="1">
            <a:spLocks noGrp="1"/>
          </p:cNvSpPr>
          <p:nvPr>
            <p:ph type="body" idx="1"/>
          </p:nvPr>
        </p:nvSpPr>
        <p:spPr>
          <a:xfrm>
            <a:off x="237960" y="1114200"/>
            <a:ext cx="209124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2" name="Google Shape;102;p25"/>
          <p:cNvSpPr txBox="1">
            <a:spLocks noGrp="1"/>
          </p:cNvSpPr>
          <p:nvPr>
            <p:ph type="body" idx="2"/>
          </p:nvPr>
        </p:nvSpPr>
        <p:spPr>
          <a:xfrm>
            <a:off x="2434320" y="1114200"/>
            <a:ext cx="209124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3" name="Google Shape;103;p25"/>
          <p:cNvSpPr txBox="1">
            <a:spLocks noGrp="1"/>
          </p:cNvSpPr>
          <p:nvPr>
            <p:ph type="body" idx="3"/>
          </p:nvPr>
        </p:nvSpPr>
        <p:spPr>
          <a:xfrm>
            <a:off x="237960" y="2557080"/>
            <a:ext cx="209124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4" name="Google Shape;104;p25"/>
          <p:cNvSpPr txBox="1">
            <a:spLocks noGrp="1"/>
          </p:cNvSpPr>
          <p:nvPr>
            <p:ph type="body" idx="4"/>
          </p:nvPr>
        </p:nvSpPr>
        <p:spPr>
          <a:xfrm>
            <a:off x="2434320" y="2557080"/>
            <a:ext cx="209124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05"/>
        <p:cNvGrpSpPr/>
        <p:nvPr/>
      </p:nvGrpSpPr>
      <p:grpSpPr>
        <a:xfrm>
          <a:off x="0" y="0"/>
          <a:ext cx="0" cy="0"/>
          <a:chOff x="0" y="0"/>
          <a:chExt cx="0" cy="0"/>
        </a:xfrm>
      </p:grpSpPr>
      <p:sp>
        <p:nvSpPr>
          <p:cNvPr id="106" name="Google Shape;106;p26"/>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6"/>
          <p:cNvSpPr txBox="1">
            <a:spLocks noGrp="1"/>
          </p:cNvSpPr>
          <p:nvPr>
            <p:ph type="body" idx="1"/>
          </p:nvPr>
        </p:nvSpPr>
        <p:spPr>
          <a:xfrm>
            <a:off x="237960" y="1114200"/>
            <a:ext cx="137988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26"/>
          <p:cNvSpPr txBox="1">
            <a:spLocks noGrp="1"/>
          </p:cNvSpPr>
          <p:nvPr>
            <p:ph type="body" idx="2"/>
          </p:nvPr>
        </p:nvSpPr>
        <p:spPr>
          <a:xfrm>
            <a:off x="1687320" y="1114200"/>
            <a:ext cx="137988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9" name="Google Shape;109;p26"/>
          <p:cNvSpPr txBox="1">
            <a:spLocks noGrp="1"/>
          </p:cNvSpPr>
          <p:nvPr>
            <p:ph type="body" idx="3"/>
          </p:nvPr>
        </p:nvSpPr>
        <p:spPr>
          <a:xfrm>
            <a:off x="3136320" y="1114200"/>
            <a:ext cx="137988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0" name="Google Shape;110;p26"/>
          <p:cNvSpPr txBox="1">
            <a:spLocks noGrp="1"/>
          </p:cNvSpPr>
          <p:nvPr>
            <p:ph type="body" idx="4"/>
          </p:nvPr>
        </p:nvSpPr>
        <p:spPr>
          <a:xfrm>
            <a:off x="237960" y="2557080"/>
            <a:ext cx="137988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1" name="Google Shape;111;p26"/>
          <p:cNvSpPr txBox="1">
            <a:spLocks noGrp="1"/>
          </p:cNvSpPr>
          <p:nvPr>
            <p:ph type="body" idx="5"/>
          </p:nvPr>
        </p:nvSpPr>
        <p:spPr>
          <a:xfrm>
            <a:off x="1687320" y="2557080"/>
            <a:ext cx="137988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2" name="Google Shape;112;p26"/>
          <p:cNvSpPr txBox="1">
            <a:spLocks noGrp="1"/>
          </p:cNvSpPr>
          <p:nvPr>
            <p:ph type="body" idx="6"/>
          </p:nvPr>
        </p:nvSpPr>
        <p:spPr>
          <a:xfrm>
            <a:off x="3136320" y="2557080"/>
            <a:ext cx="137988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8"/>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19"/>
        <p:cNvGrpSpPr/>
        <p:nvPr/>
      </p:nvGrpSpPr>
      <p:grpSpPr>
        <a:xfrm>
          <a:off x="0" y="0"/>
          <a:ext cx="0" cy="0"/>
          <a:chOff x="0" y="0"/>
          <a:chExt cx="0" cy="0"/>
        </a:xfrm>
      </p:grpSpPr>
      <p:sp>
        <p:nvSpPr>
          <p:cNvPr id="120" name="Google Shape;120;p29"/>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9"/>
          <p:cNvSpPr txBox="1">
            <a:spLocks noGrp="1"/>
          </p:cNvSpPr>
          <p:nvPr>
            <p:ph type="subTitle" idx="1"/>
          </p:nvPr>
        </p:nvSpPr>
        <p:spPr>
          <a:xfrm>
            <a:off x="237960" y="1114200"/>
            <a:ext cx="4285800" cy="276156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22"/>
        <p:cNvGrpSpPr/>
        <p:nvPr/>
      </p:nvGrpSpPr>
      <p:grpSpPr>
        <a:xfrm>
          <a:off x="0" y="0"/>
          <a:ext cx="0" cy="0"/>
          <a:chOff x="0" y="0"/>
          <a:chExt cx="0" cy="0"/>
        </a:xfrm>
      </p:grpSpPr>
      <p:sp>
        <p:nvSpPr>
          <p:cNvPr id="123" name="Google Shape;123;p30"/>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0"/>
          <p:cNvSpPr txBox="1">
            <a:spLocks noGrp="1"/>
          </p:cNvSpPr>
          <p:nvPr>
            <p:ph type="body" idx="1"/>
          </p:nvPr>
        </p:nvSpPr>
        <p:spPr>
          <a:xfrm>
            <a:off x="237960" y="1114200"/>
            <a:ext cx="4285800" cy="27615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25"/>
        <p:cNvGrpSpPr/>
        <p:nvPr/>
      </p:nvGrpSpPr>
      <p:grpSpPr>
        <a:xfrm>
          <a:off x="0" y="0"/>
          <a:ext cx="0" cy="0"/>
          <a:chOff x="0" y="0"/>
          <a:chExt cx="0" cy="0"/>
        </a:xfrm>
      </p:grpSpPr>
      <p:sp>
        <p:nvSpPr>
          <p:cNvPr id="126" name="Google Shape;126;p31"/>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1"/>
          <p:cNvSpPr txBox="1">
            <a:spLocks noGrp="1"/>
          </p:cNvSpPr>
          <p:nvPr>
            <p:ph type="body" idx="1"/>
          </p:nvPr>
        </p:nvSpPr>
        <p:spPr>
          <a:xfrm>
            <a:off x="237960" y="1114200"/>
            <a:ext cx="2091240" cy="27615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28" name="Google Shape;128;p31"/>
          <p:cNvSpPr txBox="1">
            <a:spLocks noGrp="1"/>
          </p:cNvSpPr>
          <p:nvPr>
            <p:ph type="body" idx="2"/>
          </p:nvPr>
        </p:nvSpPr>
        <p:spPr>
          <a:xfrm>
            <a:off x="2434320" y="1114200"/>
            <a:ext cx="2091240" cy="27615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237960" y="1114200"/>
            <a:ext cx="4285800" cy="2761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32"/>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31"/>
        <p:cNvGrpSpPr/>
        <p:nvPr/>
      </p:nvGrpSpPr>
      <p:grpSpPr>
        <a:xfrm>
          <a:off x="0" y="0"/>
          <a:ext cx="0" cy="0"/>
          <a:chOff x="0" y="0"/>
          <a:chExt cx="0" cy="0"/>
        </a:xfrm>
      </p:grpSpPr>
      <p:sp>
        <p:nvSpPr>
          <p:cNvPr id="132" name="Google Shape;132;p33"/>
          <p:cNvSpPr txBox="1">
            <a:spLocks noGrp="1"/>
          </p:cNvSpPr>
          <p:nvPr>
            <p:ph type="subTitle" idx="1"/>
          </p:nvPr>
        </p:nvSpPr>
        <p:spPr>
          <a:xfrm>
            <a:off x="237960" y="189720"/>
            <a:ext cx="4285800" cy="36860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33"/>
        <p:cNvGrpSpPr/>
        <p:nvPr/>
      </p:nvGrpSpPr>
      <p:grpSpPr>
        <a:xfrm>
          <a:off x="0" y="0"/>
          <a:ext cx="0" cy="0"/>
          <a:chOff x="0" y="0"/>
          <a:chExt cx="0" cy="0"/>
        </a:xfrm>
      </p:grpSpPr>
      <p:sp>
        <p:nvSpPr>
          <p:cNvPr id="134" name="Google Shape;134;p34"/>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4"/>
          <p:cNvSpPr txBox="1">
            <a:spLocks noGrp="1"/>
          </p:cNvSpPr>
          <p:nvPr>
            <p:ph type="body" idx="1"/>
          </p:nvPr>
        </p:nvSpPr>
        <p:spPr>
          <a:xfrm>
            <a:off x="237960" y="1114200"/>
            <a:ext cx="209124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36" name="Google Shape;136;p34"/>
          <p:cNvSpPr txBox="1">
            <a:spLocks noGrp="1"/>
          </p:cNvSpPr>
          <p:nvPr>
            <p:ph type="body" idx="2"/>
          </p:nvPr>
        </p:nvSpPr>
        <p:spPr>
          <a:xfrm>
            <a:off x="2434320" y="1114200"/>
            <a:ext cx="2091240" cy="27615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37" name="Google Shape;137;p34"/>
          <p:cNvSpPr txBox="1">
            <a:spLocks noGrp="1"/>
          </p:cNvSpPr>
          <p:nvPr>
            <p:ph type="body" idx="3"/>
          </p:nvPr>
        </p:nvSpPr>
        <p:spPr>
          <a:xfrm>
            <a:off x="237960" y="2557080"/>
            <a:ext cx="209124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38"/>
        <p:cNvGrpSpPr/>
        <p:nvPr/>
      </p:nvGrpSpPr>
      <p:grpSpPr>
        <a:xfrm>
          <a:off x="0" y="0"/>
          <a:ext cx="0" cy="0"/>
          <a:chOff x="0" y="0"/>
          <a:chExt cx="0" cy="0"/>
        </a:xfrm>
      </p:grpSpPr>
      <p:sp>
        <p:nvSpPr>
          <p:cNvPr id="139" name="Google Shape;139;p35"/>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35"/>
          <p:cNvSpPr txBox="1">
            <a:spLocks noGrp="1"/>
          </p:cNvSpPr>
          <p:nvPr>
            <p:ph type="body" idx="1"/>
          </p:nvPr>
        </p:nvSpPr>
        <p:spPr>
          <a:xfrm>
            <a:off x="237960" y="1114200"/>
            <a:ext cx="2091240" cy="27615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41" name="Google Shape;141;p35"/>
          <p:cNvSpPr txBox="1">
            <a:spLocks noGrp="1"/>
          </p:cNvSpPr>
          <p:nvPr>
            <p:ph type="body" idx="2"/>
          </p:nvPr>
        </p:nvSpPr>
        <p:spPr>
          <a:xfrm>
            <a:off x="2434320" y="1114200"/>
            <a:ext cx="209124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42" name="Google Shape;142;p35"/>
          <p:cNvSpPr txBox="1">
            <a:spLocks noGrp="1"/>
          </p:cNvSpPr>
          <p:nvPr>
            <p:ph type="body" idx="3"/>
          </p:nvPr>
        </p:nvSpPr>
        <p:spPr>
          <a:xfrm>
            <a:off x="2434320" y="2557080"/>
            <a:ext cx="209124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43"/>
        <p:cNvGrpSpPr/>
        <p:nvPr/>
      </p:nvGrpSpPr>
      <p:grpSpPr>
        <a:xfrm>
          <a:off x="0" y="0"/>
          <a:ext cx="0" cy="0"/>
          <a:chOff x="0" y="0"/>
          <a:chExt cx="0" cy="0"/>
        </a:xfrm>
      </p:grpSpPr>
      <p:sp>
        <p:nvSpPr>
          <p:cNvPr id="144" name="Google Shape;144;p36"/>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6"/>
          <p:cNvSpPr txBox="1">
            <a:spLocks noGrp="1"/>
          </p:cNvSpPr>
          <p:nvPr>
            <p:ph type="body" idx="1"/>
          </p:nvPr>
        </p:nvSpPr>
        <p:spPr>
          <a:xfrm>
            <a:off x="237960" y="1114200"/>
            <a:ext cx="209124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46" name="Google Shape;146;p36"/>
          <p:cNvSpPr txBox="1">
            <a:spLocks noGrp="1"/>
          </p:cNvSpPr>
          <p:nvPr>
            <p:ph type="body" idx="2"/>
          </p:nvPr>
        </p:nvSpPr>
        <p:spPr>
          <a:xfrm>
            <a:off x="2434320" y="1114200"/>
            <a:ext cx="209124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47" name="Google Shape;147;p36"/>
          <p:cNvSpPr txBox="1">
            <a:spLocks noGrp="1"/>
          </p:cNvSpPr>
          <p:nvPr>
            <p:ph type="body" idx="3"/>
          </p:nvPr>
        </p:nvSpPr>
        <p:spPr>
          <a:xfrm>
            <a:off x="237960" y="2557080"/>
            <a:ext cx="428580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48"/>
        <p:cNvGrpSpPr/>
        <p:nvPr/>
      </p:nvGrpSpPr>
      <p:grpSpPr>
        <a:xfrm>
          <a:off x="0" y="0"/>
          <a:ext cx="0" cy="0"/>
          <a:chOff x="0" y="0"/>
          <a:chExt cx="0" cy="0"/>
        </a:xfrm>
      </p:grpSpPr>
      <p:sp>
        <p:nvSpPr>
          <p:cNvPr id="149" name="Google Shape;149;p37"/>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37"/>
          <p:cNvSpPr txBox="1">
            <a:spLocks noGrp="1"/>
          </p:cNvSpPr>
          <p:nvPr>
            <p:ph type="body" idx="1"/>
          </p:nvPr>
        </p:nvSpPr>
        <p:spPr>
          <a:xfrm>
            <a:off x="237960" y="1114200"/>
            <a:ext cx="428580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51" name="Google Shape;151;p37"/>
          <p:cNvSpPr txBox="1">
            <a:spLocks noGrp="1"/>
          </p:cNvSpPr>
          <p:nvPr>
            <p:ph type="body" idx="2"/>
          </p:nvPr>
        </p:nvSpPr>
        <p:spPr>
          <a:xfrm>
            <a:off x="237960" y="2557080"/>
            <a:ext cx="428580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52"/>
        <p:cNvGrpSpPr/>
        <p:nvPr/>
      </p:nvGrpSpPr>
      <p:grpSpPr>
        <a:xfrm>
          <a:off x="0" y="0"/>
          <a:ext cx="0" cy="0"/>
          <a:chOff x="0" y="0"/>
          <a:chExt cx="0" cy="0"/>
        </a:xfrm>
      </p:grpSpPr>
      <p:sp>
        <p:nvSpPr>
          <p:cNvPr id="153" name="Google Shape;153;p38"/>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38"/>
          <p:cNvSpPr txBox="1">
            <a:spLocks noGrp="1"/>
          </p:cNvSpPr>
          <p:nvPr>
            <p:ph type="body" idx="1"/>
          </p:nvPr>
        </p:nvSpPr>
        <p:spPr>
          <a:xfrm>
            <a:off x="237960" y="1114200"/>
            <a:ext cx="209124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55" name="Google Shape;155;p38"/>
          <p:cNvSpPr txBox="1">
            <a:spLocks noGrp="1"/>
          </p:cNvSpPr>
          <p:nvPr>
            <p:ph type="body" idx="2"/>
          </p:nvPr>
        </p:nvSpPr>
        <p:spPr>
          <a:xfrm>
            <a:off x="2434320" y="1114200"/>
            <a:ext cx="209124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56" name="Google Shape;156;p38"/>
          <p:cNvSpPr txBox="1">
            <a:spLocks noGrp="1"/>
          </p:cNvSpPr>
          <p:nvPr>
            <p:ph type="body" idx="3"/>
          </p:nvPr>
        </p:nvSpPr>
        <p:spPr>
          <a:xfrm>
            <a:off x="237960" y="2557080"/>
            <a:ext cx="209124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57" name="Google Shape;157;p38"/>
          <p:cNvSpPr txBox="1">
            <a:spLocks noGrp="1"/>
          </p:cNvSpPr>
          <p:nvPr>
            <p:ph type="body" idx="4"/>
          </p:nvPr>
        </p:nvSpPr>
        <p:spPr>
          <a:xfrm>
            <a:off x="2434320" y="2557080"/>
            <a:ext cx="209124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58"/>
        <p:cNvGrpSpPr/>
        <p:nvPr/>
      </p:nvGrpSpPr>
      <p:grpSpPr>
        <a:xfrm>
          <a:off x="0" y="0"/>
          <a:ext cx="0" cy="0"/>
          <a:chOff x="0" y="0"/>
          <a:chExt cx="0" cy="0"/>
        </a:xfrm>
      </p:grpSpPr>
      <p:sp>
        <p:nvSpPr>
          <p:cNvPr id="159" name="Google Shape;159;p39"/>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39"/>
          <p:cNvSpPr txBox="1">
            <a:spLocks noGrp="1"/>
          </p:cNvSpPr>
          <p:nvPr>
            <p:ph type="body" idx="1"/>
          </p:nvPr>
        </p:nvSpPr>
        <p:spPr>
          <a:xfrm>
            <a:off x="237960" y="1114200"/>
            <a:ext cx="137988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61" name="Google Shape;161;p39"/>
          <p:cNvSpPr txBox="1">
            <a:spLocks noGrp="1"/>
          </p:cNvSpPr>
          <p:nvPr>
            <p:ph type="body" idx="2"/>
          </p:nvPr>
        </p:nvSpPr>
        <p:spPr>
          <a:xfrm>
            <a:off x="1687320" y="1114200"/>
            <a:ext cx="137988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62" name="Google Shape;162;p39"/>
          <p:cNvSpPr txBox="1">
            <a:spLocks noGrp="1"/>
          </p:cNvSpPr>
          <p:nvPr>
            <p:ph type="body" idx="3"/>
          </p:nvPr>
        </p:nvSpPr>
        <p:spPr>
          <a:xfrm>
            <a:off x="3136320" y="1114200"/>
            <a:ext cx="137988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63" name="Google Shape;163;p39"/>
          <p:cNvSpPr txBox="1">
            <a:spLocks noGrp="1"/>
          </p:cNvSpPr>
          <p:nvPr>
            <p:ph type="body" idx="4"/>
          </p:nvPr>
        </p:nvSpPr>
        <p:spPr>
          <a:xfrm>
            <a:off x="237960" y="2557080"/>
            <a:ext cx="137988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64" name="Google Shape;164;p39"/>
          <p:cNvSpPr txBox="1">
            <a:spLocks noGrp="1"/>
          </p:cNvSpPr>
          <p:nvPr>
            <p:ph type="body" idx="5"/>
          </p:nvPr>
        </p:nvSpPr>
        <p:spPr>
          <a:xfrm>
            <a:off x="1687320" y="2557080"/>
            <a:ext cx="137988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65" name="Google Shape;165;p39"/>
          <p:cNvSpPr txBox="1">
            <a:spLocks noGrp="1"/>
          </p:cNvSpPr>
          <p:nvPr>
            <p:ph type="body" idx="6"/>
          </p:nvPr>
        </p:nvSpPr>
        <p:spPr>
          <a:xfrm>
            <a:off x="3136320" y="2557080"/>
            <a:ext cx="137988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72"/>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73"/>
        <p:cNvGrpSpPr/>
        <p:nvPr/>
      </p:nvGrpSpPr>
      <p:grpSpPr>
        <a:xfrm>
          <a:off x="0" y="0"/>
          <a:ext cx="0" cy="0"/>
          <a:chOff x="0" y="0"/>
          <a:chExt cx="0" cy="0"/>
        </a:xfrm>
      </p:grpSpPr>
      <p:sp>
        <p:nvSpPr>
          <p:cNvPr id="174" name="Google Shape;174;p42"/>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42"/>
          <p:cNvSpPr txBox="1">
            <a:spLocks noGrp="1"/>
          </p:cNvSpPr>
          <p:nvPr>
            <p:ph type="subTitle" idx="1"/>
          </p:nvPr>
        </p:nvSpPr>
        <p:spPr>
          <a:xfrm>
            <a:off x="237960" y="1114200"/>
            <a:ext cx="4285800" cy="276156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
          <p:cNvSpPr txBox="1">
            <a:spLocks noGrp="1"/>
          </p:cNvSpPr>
          <p:nvPr>
            <p:ph type="body" idx="1"/>
          </p:nvPr>
        </p:nvSpPr>
        <p:spPr>
          <a:xfrm>
            <a:off x="237960" y="1114200"/>
            <a:ext cx="2091240" cy="2761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 name="Google Shape;21;p5"/>
          <p:cNvSpPr txBox="1">
            <a:spLocks noGrp="1"/>
          </p:cNvSpPr>
          <p:nvPr>
            <p:ph type="body" idx="2"/>
          </p:nvPr>
        </p:nvSpPr>
        <p:spPr>
          <a:xfrm>
            <a:off x="2434320" y="1114200"/>
            <a:ext cx="2091240" cy="2761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76"/>
        <p:cNvGrpSpPr/>
        <p:nvPr/>
      </p:nvGrpSpPr>
      <p:grpSpPr>
        <a:xfrm>
          <a:off x="0" y="0"/>
          <a:ext cx="0" cy="0"/>
          <a:chOff x="0" y="0"/>
          <a:chExt cx="0" cy="0"/>
        </a:xfrm>
      </p:grpSpPr>
      <p:sp>
        <p:nvSpPr>
          <p:cNvPr id="177" name="Google Shape;177;p43"/>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43"/>
          <p:cNvSpPr txBox="1">
            <a:spLocks noGrp="1"/>
          </p:cNvSpPr>
          <p:nvPr>
            <p:ph type="body" idx="1"/>
          </p:nvPr>
        </p:nvSpPr>
        <p:spPr>
          <a:xfrm>
            <a:off x="237960" y="1114200"/>
            <a:ext cx="4285800" cy="27615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79"/>
        <p:cNvGrpSpPr/>
        <p:nvPr/>
      </p:nvGrpSpPr>
      <p:grpSpPr>
        <a:xfrm>
          <a:off x="0" y="0"/>
          <a:ext cx="0" cy="0"/>
          <a:chOff x="0" y="0"/>
          <a:chExt cx="0" cy="0"/>
        </a:xfrm>
      </p:grpSpPr>
      <p:sp>
        <p:nvSpPr>
          <p:cNvPr id="180" name="Google Shape;180;p44"/>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44"/>
          <p:cNvSpPr txBox="1">
            <a:spLocks noGrp="1"/>
          </p:cNvSpPr>
          <p:nvPr>
            <p:ph type="body" idx="1"/>
          </p:nvPr>
        </p:nvSpPr>
        <p:spPr>
          <a:xfrm>
            <a:off x="237960" y="1114200"/>
            <a:ext cx="2091240" cy="27615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82" name="Google Shape;182;p44"/>
          <p:cNvSpPr txBox="1">
            <a:spLocks noGrp="1"/>
          </p:cNvSpPr>
          <p:nvPr>
            <p:ph type="body" idx="2"/>
          </p:nvPr>
        </p:nvSpPr>
        <p:spPr>
          <a:xfrm>
            <a:off x="2434320" y="1114200"/>
            <a:ext cx="2091240" cy="27615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3"/>
        <p:cNvGrpSpPr/>
        <p:nvPr/>
      </p:nvGrpSpPr>
      <p:grpSpPr>
        <a:xfrm>
          <a:off x="0" y="0"/>
          <a:ext cx="0" cy="0"/>
          <a:chOff x="0" y="0"/>
          <a:chExt cx="0" cy="0"/>
        </a:xfrm>
      </p:grpSpPr>
      <p:sp>
        <p:nvSpPr>
          <p:cNvPr id="184" name="Google Shape;184;p45"/>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85"/>
        <p:cNvGrpSpPr/>
        <p:nvPr/>
      </p:nvGrpSpPr>
      <p:grpSpPr>
        <a:xfrm>
          <a:off x="0" y="0"/>
          <a:ext cx="0" cy="0"/>
          <a:chOff x="0" y="0"/>
          <a:chExt cx="0" cy="0"/>
        </a:xfrm>
      </p:grpSpPr>
      <p:sp>
        <p:nvSpPr>
          <p:cNvPr id="186" name="Google Shape;186;p46"/>
          <p:cNvSpPr txBox="1">
            <a:spLocks noGrp="1"/>
          </p:cNvSpPr>
          <p:nvPr>
            <p:ph type="subTitle" idx="1"/>
          </p:nvPr>
        </p:nvSpPr>
        <p:spPr>
          <a:xfrm>
            <a:off x="237960" y="189720"/>
            <a:ext cx="4285800" cy="36860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87"/>
        <p:cNvGrpSpPr/>
        <p:nvPr/>
      </p:nvGrpSpPr>
      <p:grpSpPr>
        <a:xfrm>
          <a:off x="0" y="0"/>
          <a:ext cx="0" cy="0"/>
          <a:chOff x="0" y="0"/>
          <a:chExt cx="0" cy="0"/>
        </a:xfrm>
      </p:grpSpPr>
      <p:sp>
        <p:nvSpPr>
          <p:cNvPr id="188" name="Google Shape;188;p47"/>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47"/>
          <p:cNvSpPr txBox="1">
            <a:spLocks noGrp="1"/>
          </p:cNvSpPr>
          <p:nvPr>
            <p:ph type="body" idx="1"/>
          </p:nvPr>
        </p:nvSpPr>
        <p:spPr>
          <a:xfrm>
            <a:off x="237960" y="1114200"/>
            <a:ext cx="209124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90" name="Google Shape;190;p47"/>
          <p:cNvSpPr txBox="1">
            <a:spLocks noGrp="1"/>
          </p:cNvSpPr>
          <p:nvPr>
            <p:ph type="body" idx="2"/>
          </p:nvPr>
        </p:nvSpPr>
        <p:spPr>
          <a:xfrm>
            <a:off x="2434320" y="1114200"/>
            <a:ext cx="2091240" cy="27615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91" name="Google Shape;191;p47"/>
          <p:cNvSpPr txBox="1">
            <a:spLocks noGrp="1"/>
          </p:cNvSpPr>
          <p:nvPr>
            <p:ph type="body" idx="3"/>
          </p:nvPr>
        </p:nvSpPr>
        <p:spPr>
          <a:xfrm>
            <a:off x="237960" y="2557080"/>
            <a:ext cx="209124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92"/>
        <p:cNvGrpSpPr/>
        <p:nvPr/>
      </p:nvGrpSpPr>
      <p:grpSpPr>
        <a:xfrm>
          <a:off x="0" y="0"/>
          <a:ext cx="0" cy="0"/>
          <a:chOff x="0" y="0"/>
          <a:chExt cx="0" cy="0"/>
        </a:xfrm>
      </p:grpSpPr>
      <p:sp>
        <p:nvSpPr>
          <p:cNvPr id="193" name="Google Shape;193;p48"/>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48"/>
          <p:cNvSpPr txBox="1">
            <a:spLocks noGrp="1"/>
          </p:cNvSpPr>
          <p:nvPr>
            <p:ph type="body" idx="1"/>
          </p:nvPr>
        </p:nvSpPr>
        <p:spPr>
          <a:xfrm>
            <a:off x="237960" y="1114200"/>
            <a:ext cx="2091240" cy="27615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95" name="Google Shape;195;p48"/>
          <p:cNvSpPr txBox="1">
            <a:spLocks noGrp="1"/>
          </p:cNvSpPr>
          <p:nvPr>
            <p:ph type="body" idx="2"/>
          </p:nvPr>
        </p:nvSpPr>
        <p:spPr>
          <a:xfrm>
            <a:off x="2434320" y="1114200"/>
            <a:ext cx="209124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96" name="Google Shape;196;p48"/>
          <p:cNvSpPr txBox="1">
            <a:spLocks noGrp="1"/>
          </p:cNvSpPr>
          <p:nvPr>
            <p:ph type="body" idx="3"/>
          </p:nvPr>
        </p:nvSpPr>
        <p:spPr>
          <a:xfrm>
            <a:off x="2434320" y="2557080"/>
            <a:ext cx="209124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97"/>
        <p:cNvGrpSpPr/>
        <p:nvPr/>
      </p:nvGrpSpPr>
      <p:grpSpPr>
        <a:xfrm>
          <a:off x="0" y="0"/>
          <a:ext cx="0" cy="0"/>
          <a:chOff x="0" y="0"/>
          <a:chExt cx="0" cy="0"/>
        </a:xfrm>
      </p:grpSpPr>
      <p:sp>
        <p:nvSpPr>
          <p:cNvPr id="198" name="Google Shape;198;p49"/>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49"/>
          <p:cNvSpPr txBox="1">
            <a:spLocks noGrp="1"/>
          </p:cNvSpPr>
          <p:nvPr>
            <p:ph type="body" idx="1"/>
          </p:nvPr>
        </p:nvSpPr>
        <p:spPr>
          <a:xfrm>
            <a:off x="237960" y="1114200"/>
            <a:ext cx="209124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00" name="Google Shape;200;p49"/>
          <p:cNvSpPr txBox="1">
            <a:spLocks noGrp="1"/>
          </p:cNvSpPr>
          <p:nvPr>
            <p:ph type="body" idx="2"/>
          </p:nvPr>
        </p:nvSpPr>
        <p:spPr>
          <a:xfrm>
            <a:off x="2434320" y="1114200"/>
            <a:ext cx="209124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01" name="Google Shape;201;p49"/>
          <p:cNvSpPr txBox="1">
            <a:spLocks noGrp="1"/>
          </p:cNvSpPr>
          <p:nvPr>
            <p:ph type="body" idx="3"/>
          </p:nvPr>
        </p:nvSpPr>
        <p:spPr>
          <a:xfrm>
            <a:off x="237960" y="2557080"/>
            <a:ext cx="428580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02"/>
        <p:cNvGrpSpPr/>
        <p:nvPr/>
      </p:nvGrpSpPr>
      <p:grpSpPr>
        <a:xfrm>
          <a:off x="0" y="0"/>
          <a:ext cx="0" cy="0"/>
          <a:chOff x="0" y="0"/>
          <a:chExt cx="0" cy="0"/>
        </a:xfrm>
      </p:grpSpPr>
      <p:sp>
        <p:nvSpPr>
          <p:cNvPr id="203" name="Google Shape;203;p50"/>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50"/>
          <p:cNvSpPr txBox="1">
            <a:spLocks noGrp="1"/>
          </p:cNvSpPr>
          <p:nvPr>
            <p:ph type="body" idx="1"/>
          </p:nvPr>
        </p:nvSpPr>
        <p:spPr>
          <a:xfrm>
            <a:off x="237960" y="1114200"/>
            <a:ext cx="428580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05" name="Google Shape;205;p50"/>
          <p:cNvSpPr txBox="1">
            <a:spLocks noGrp="1"/>
          </p:cNvSpPr>
          <p:nvPr>
            <p:ph type="body" idx="2"/>
          </p:nvPr>
        </p:nvSpPr>
        <p:spPr>
          <a:xfrm>
            <a:off x="237960" y="2557080"/>
            <a:ext cx="428580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06"/>
        <p:cNvGrpSpPr/>
        <p:nvPr/>
      </p:nvGrpSpPr>
      <p:grpSpPr>
        <a:xfrm>
          <a:off x="0" y="0"/>
          <a:ext cx="0" cy="0"/>
          <a:chOff x="0" y="0"/>
          <a:chExt cx="0" cy="0"/>
        </a:xfrm>
      </p:grpSpPr>
      <p:sp>
        <p:nvSpPr>
          <p:cNvPr id="207" name="Google Shape;207;p51"/>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51"/>
          <p:cNvSpPr txBox="1">
            <a:spLocks noGrp="1"/>
          </p:cNvSpPr>
          <p:nvPr>
            <p:ph type="body" idx="1"/>
          </p:nvPr>
        </p:nvSpPr>
        <p:spPr>
          <a:xfrm>
            <a:off x="237960" y="1114200"/>
            <a:ext cx="209124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09" name="Google Shape;209;p51"/>
          <p:cNvSpPr txBox="1">
            <a:spLocks noGrp="1"/>
          </p:cNvSpPr>
          <p:nvPr>
            <p:ph type="body" idx="2"/>
          </p:nvPr>
        </p:nvSpPr>
        <p:spPr>
          <a:xfrm>
            <a:off x="2434320" y="1114200"/>
            <a:ext cx="209124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10" name="Google Shape;210;p51"/>
          <p:cNvSpPr txBox="1">
            <a:spLocks noGrp="1"/>
          </p:cNvSpPr>
          <p:nvPr>
            <p:ph type="body" idx="3"/>
          </p:nvPr>
        </p:nvSpPr>
        <p:spPr>
          <a:xfrm>
            <a:off x="237960" y="2557080"/>
            <a:ext cx="209124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11" name="Google Shape;211;p51"/>
          <p:cNvSpPr txBox="1">
            <a:spLocks noGrp="1"/>
          </p:cNvSpPr>
          <p:nvPr>
            <p:ph type="body" idx="4"/>
          </p:nvPr>
        </p:nvSpPr>
        <p:spPr>
          <a:xfrm>
            <a:off x="2434320" y="2557080"/>
            <a:ext cx="209124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12"/>
        <p:cNvGrpSpPr/>
        <p:nvPr/>
      </p:nvGrpSpPr>
      <p:grpSpPr>
        <a:xfrm>
          <a:off x="0" y="0"/>
          <a:ext cx="0" cy="0"/>
          <a:chOff x="0" y="0"/>
          <a:chExt cx="0" cy="0"/>
        </a:xfrm>
      </p:grpSpPr>
      <p:sp>
        <p:nvSpPr>
          <p:cNvPr id="213" name="Google Shape;213;p52"/>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52"/>
          <p:cNvSpPr txBox="1">
            <a:spLocks noGrp="1"/>
          </p:cNvSpPr>
          <p:nvPr>
            <p:ph type="body" idx="1"/>
          </p:nvPr>
        </p:nvSpPr>
        <p:spPr>
          <a:xfrm>
            <a:off x="237960" y="1114200"/>
            <a:ext cx="137988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15" name="Google Shape;215;p52"/>
          <p:cNvSpPr txBox="1">
            <a:spLocks noGrp="1"/>
          </p:cNvSpPr>
          <p:nvPr>
            <p:ph type="body" idx="2"/>
          </p:nvPr>
        </p:nvSpPr>
        <p:spPr>
          <a:xfrm>
            <a:off x="1687320" y="1114200"/>
            <a:ext cx="137988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16" name="Google Shape;216;p52"/>
          <p:cNvSpPr txBox="1">
            <a:spLocks noGrp="1"/>
          </p:cNvSpPr>
          <p:nvPr>
            <p:ph type="body" idx="3"/>
          </p:nvPr>
        </p:nvSpPr>
        <p:spPr>
          <a:xfrm>
            <a:off x="3136320" y="1114200"/>
            <a:ext cx="137988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17" name="Google Shape;217;p52"/>
          <p:cNvSpPr txBox="1">
            <a:spLocks noGrp="1"/>
          </p:cNvSpPr>
          <p:nvPr>
            <p:ph type="body" idx="4"/>
          </p:nvPr>
        </p:nvSpPr>
        <p:spPr>
          <a:xfrm>
            <a:off x="237960" y="2557080"/>
            <a:ext cx="137988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18" name="Google Shape;218;p52"/>
          <p:cNvSpPr txBox="1">
            <a:spLocks noGrp="1"/>
          </p:cNvSpPr>
          <p:nvPr>
            <p:ph type="body" idx="5"/>
          </p:nvPr>
        </p:nvSpPr>
        <p:spPr>
          <a:xfrm>
            <a:off x="1687320" y="2557080"/>
            <a:ext cx="137988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19" name="Google Shape;219;p52"/>
          <p:cNvSpPr txBox="1">
            <a:spLocks noGrp="1"/>
          </p:cNvSpPr>
          <p:nvPr>
            <p:ph type="body" idx="6"/>
          </p:nvPr>
        </p:nvSpPr>
        <p:spPr>
          <a:xfrm>
            <a:off x="3136320" y="2557080"/>
            <a:ext cx="1379880" cy="13172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4"/>
        <p:cNvGrpSpPr/>
        <p:nvPr/>
      </p:nvGrpSpPr>
      <p:grpSpPr>
        <a:xfrm>
          <a:off x="0" y="0"/>
          <a:ext cx="0" cy="0"/>
          <a:chOff x="0" y="0"/>
          <a:chExt cx="0" cy="0"/>
        </a:xfrm>
      </p:grpSpPr>
      <p:sp>
        <p:nvSpPr>
          <p:cNvPr id="25" name="Google Shape;25;p7"/>
          <p:cNvSpPr txBox="1">
            <a:spLocks noGrp="1"/>
          </p:cNvSpPr>
          <p:nvPr>
            <p:ph type="subTitle" idx="1"/>
          </p:nvPr>
        </p:nvSpPr>
        <p:spPr>
          <a:xfrm>
            <a:off x="237960" y="189720"/>
            <a:ext cx="4285800" cy="368604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
        <p:cNvGrpSpPr/>
        <p:nvPr/>
      </p:nvGrpSpPr>
      <p:grpSpPr>
        <a:xfrm>
          <a:off x="0" y="0"/>
          <a:ext cx="0" cy="0"/>
          <a:chOff x="0" y="0"/>
          <a:chExt cx="0" cy="0"/>
        </a:xfrm>
      </p:grpSpPr>
      <p:sp>
        <p:nvSpPr>
          <p:cNvPr id="27" name="Google Shape;27;p8"/>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
          <p:cNvSpPr txBox="1">
            <a:spLocks noGrp="1"/>
          </p:cNvSpPr>
          <p:nvPr>
            <p:ph type="body" idx="1"/>
          </p:nvPr>
        </p:nvSpPr>
        <p:spPr>
          <a:xfrm>
            <a:off x="237960" y="1114200"/>
            <a:ext cx="209124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 name="Google Shape;29;p8"/>
          <p:cNvSpPr txBox="1">
            <a:spLocks noGrp="1"/>
          </p:cNvSpPr>
          <p:nvPr>
            <p:ph type="body" idx="2"/>
          </p:nvPr>
        </p:nvSpPr>
        <p:spPr>
          <a:xfrm>
            <a:off x="2434320" y="1114200"/>
            <a:ext cx="2091240" cy="2761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8"/>
          <p:cNvSpPr txBox="1">
            <a:spLocks noGrp="1"/>
          </p:cNvSpPr>
          <p:nvPr>
            <p:ph type="body" idx="3"/>
          </p:nvPr>
        </p:nvSpPr>
        <p:spPr>
          <a:xfrm>
            <a:off x="237960" y="2557080"/>
            <a:ext cx="209124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9"/>
          <p:cNvSpPr txBox="1">
            <a:spLocks noGrp="1"/>
          </p:cNvSpPr>
          <p:nvPr>
            <p:ph type="body" idx="1"/>
          </p:nvPr>
        </p:nvSpPr>
        <p:spPr>
          <a:xfrm>
            <a:off x="237960" y="1114200"/>
            <a:ext cx="2091240" cy="2761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9"/>
          <p:cNvSpPr txBox="1">
            <a:spLocks noGrp="1"/>
          </p:cNvSpPr>
          <p:nvPr>
            <p:ph type="body" idx="2"/>
          </p:nvPr>
        </p:nvSpPr>
        <p:spPr>
          <a:xfrm>
            <a:off x="2434320" y="1114200"/>
            <a:ext cx="209124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9"/>
          <p:cNvSpPr txBox="1">
            <a:spLocks noGrp="1"/>
          </p:cNvSpPr>
          <p:nvPr>
            <p:ph type="body" idx="3"/>
          </p:nvPr>
        </p:nvSpPr>
        <p:spPr>
          <a:xfrm>
            <a:off x="2434320" y="2557080"/>
            <a:ext cx="209124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237960" y="1114200"/>
            <a:ext cx="209124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10"/>
          <p:cNvSpPr txBox="1">
            <a:spLocks noGrp="1"/>
          </p:cNvSpPr>
          <p:nvPr>
            <p:ph type="body" idx="2"/>
          </p:nvPr>
        </p:nvSpPr>
        <p:spPr>
          <a:xfrm>
            <a:off x="2434320" y="1114200"/>
            <a:ext cx="209124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 name="Google Shape;40;p10"/>
          <p:cNvSpPr txBox="1">
            <a:spLocks noGrp="1"/>
          </p:cNvSpPr>
          <p:nvPr>
            <p:ph type="body" idx="3"/>
          </p:nvPr>
        </p:nvSpPr>
        <p:spPr>
          <a:xfrm>
            <a:off x="237960" y="2557080"/>
            <a:ext cx="4285800" cy="1317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dt" idx="10"/>
          </p:nvPr>
        </p:nvSpPr>
        <p:spPr>
          <a:xfrm>
            <a:off x="457200" y="6356520"/>
            <a:ext cx="2133720" cy="365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p1"/>
          <p:cNvSpPr txBox="1">
            <a:spLocks noGrp="1"/>
          </p:cNvSpPr>
          <p:nvPr>
            <p:ph type="ftr" idx="11"/>
          </p:nvPr>
        </p:nvSpPr>
        <p:spPr>
          <a:xfrm>
            <a:off x="3124080" y="6356520"/>
            <a:ext cx="2895480" cy="365040"/>
          </a:xfrm>
          <a:prstGeom prst="rect">
            <a:avLst/>
          </a:prstGeom>
          <a:noFill/>
          <a:ln>
            <a:noFill/>
          </a:ln>
        </p:spPr>
        <p:txBody>
          <a:bodyPr spcFirstLastPara="1" wrap="square" lIns="91425" tIns="45700" rIns="91425" bIns="45700" anchor="ctr" anchorCtr="1">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p1"/>
          <p:cNvSpPr txBox="1">
            <a:spLocks noGrp="1"/>
          </p:cNvSpPr>
          <p:nvPr>
            <p:ph type="sldNum" idx="12"/>
          </p:nvPr>
        </p:nvSpPr>
        <p:spPr>
          <a:xfrm>
            <a:off x="6553080" y="6356520"/>
            <a:ext cx="2133720" cy="36504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9" name="Google Shape;9;p1"/>
          <p:cNvSpPr txBox="1">
            <a:spLocks noGrp="1"/>
          </p:cNvSpPr>
          <p:nvPr>
            <p:ph type="title"/>
          </p:nvPr>
        </p:nvSpPr>
        <p:spPr>
          <a:xfrm>
            <a:off x="237960" y="189720"/>
            <a:ext cx="4285800" cy="79488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0" name="Google Shape;10;p1"/>
          <p:cNvSpPr txBox="1">
            <a:spLocks noGrp="1"/>
          </p:cNvSpPr>
          <p:nvPr>
            <p:ph type="body" idx="1"/>
          </p:nvPr>
        </p:nvSpPr>
        <p:spPr>
          <a:xfrm>
            <a:off x="237960" y="1114200"/>
            <a:ext cx="4285800" cy="27615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70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57200" y="274680"/>
            <a:ext cx="8229600" cy="1143000"/>
          </a:xfrm>
          <a:prstGeom prst="rect">
            <a:avLst/>
          </a:prstGeom>
          <a:noFill/>
          <a:ln>
            <a:noFill/>
          </a:ln>
        </p:spPr>
        <p:txBody>
          <a:bodyPr spcFirstLastPara="1" wrap="square" lIns="91425" tIns="45700" rIns="91425" bIns="45700" anchor="ctr" anchorCtr="1">
            <a:norm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1" name="Google Shape;61;p14"/>
          <p:cNvSpPr txBox="1">
            <a:spLocks noGrp="1"/>
          </p:cNvSpPr>
          <p:nvPr>
            <p:ph type="body" idx="1"/>
          </p:nvPr>
        </p:nvSpPr>
        <p:spPr>
          <a:xfrm>
            <a:off x="457200" y="1600200"/>
            <a:ext cx="8229600" cy="452592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62" name="Google Shape;62;p14"/>
          <p:cNvSpPr txBox="1">
            <a:spLocks noGrp="1"/>
          </p:cNvSpPr>
          <p:nvPr>
            <p:ph type="dt" idx="10"/>
          </p:nvPr>
        </p:nvSpPr>
        <p:spPr>
          <a:xfrm>
            <a:off x="457200" y="6356520"/>
            <a:ext cx="2133720" cy="365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3" name="Google Shape;63;p14"/>
          <p:cNvSpPr txBox="1">
            <a:spLocks noGrp="1"/>
          </p:cNvSpPr>
          <p:nvPr>
            <p:ph type="ftr" idx="11"/>
          </p:nvPr>
        </p:nvSpPr>
        <p:spPr>
          <a:xfrm>
            <a:off x="3124080" y="6356520"/>
            <a:ext cx="2895480" cy="365040"/>
          </a:xfrm>
          <a:prstGeom prst="rect">
            <a:avLst/>
          </a:prstGeom>
          <a:noFill/>
          <a:ln>
            <a:noFill/>
          </a:ln>
        </p:spPr>
        <p:txBody>
          <a:bodyPr spcFirstLastPara="1" wrap="square" lIns="91425" tIns="45700" rIns="91425" bIns="45700" anchor="ctr" anchorCtr="1">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4" name="Google Shape;64;p14"/>
          <p:cNvSpPr txBox="1">
            <a:spLocks noGrp="1"/>
          </p:cNvSpPr>
          <p:nvPr>
            <p:ph type="sldNum" idx="12"/>
          </p:nvPr>
        </p:nvSpPr>
        <p:spPr>
          <a:xfrm>
            <a:off x="6553080" y="6356520"/>
            <a:ext cx="2133720" cy="36504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3"/>
        <p:cNvGrpSpPr/>
        <p:nvPr/>
      </p:nvGrpSpPr>
      <p:grpSpPr>
        <a:xfrm>
          <a:off x="0" y="0"/>
          <a:ext cx="0" cy="0"/>
          <a:chOff x="0" y="0"/>
          <a:chExt cx="0" cy="0"/>
        </a:xfrm>
      </p:grpSpPr>
      <p:sp>
        <p:nvSpPr>
          <p:cNvPr id="114" name="Google Shape;114;p27"/>
          <p:cNvSpPr txBox="1">
            <a:spLocks noGrp="1"/>
          </p:cNvSpPr>
          <p:nvPr>
            <p:ph type="title"/>
          </p:nvPr>
        </p:nvSpPr>
        <p:spPr>
          <a:xfrm>
            <a:off x="685800" y="2130480"/>
            <a:ext cx="7772400" cy="1469880"/>
          </a:xfrm>
          <a:prstGeom prst="rect">
            <a:avLst/>
          </a:prstGeom>
          <a:noFill/>
          <a:ln>
            <a:noFill/>
          </a:ln>
        </p:spPr>
        <p:txBody>
          <a:bodyPr spcFirstLastPara="1" wrap="square" lIns="91425" tIns="45700" rIns="91425" bIns="45700" anchor="ctr" anchorCtr="1">
            <a:norm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5" name="Google Shape;115;p27"/>
          <p:cNvSpPr txBox="1">
            <a:spLocks noGrp="1"/>
          </p:cNvSpPr>
          <p:nvPr>
            <p:ph type="dt" idx="10"/>
          </p:nvPr>
        </p:nvSpPr>
        <p:spPr>
          <a:xfrm>
            <a:off x="457200" y="6356520"/>
            <a:ext cx="2133720" cy="365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6" name="Google Shape;116;p27"/>
          <p:cNvSpPr txBox="1">
            <a:spLocks noGrp="1"/>
          </p:cNvSpPr>
          <p:nvPr>
            <p:ph type="ftr" idx="11"/>
          </p:nvPr>
        </p:nvSpPr>
        <p:spPr>
          <a:xfrm>
            <a:off x="3124080" y="6356520"/>
            <a:ext cx="2895480" cy="365040"/>
          </a:xfrm>
          <a:prstGeom prst="rect">
            <a:avLst/>
          </a:prstGeom>
          <a:noFill/>
          <a:ln>
            <a:noFill/>
          </a:ln>
        </p:spPr>
        <p:txBody>
          <a:bodyPr spcFirstLastPara="1" wrap="square" lIns="91425" tIns="45700" rIns="91425" bIns="45700" anchor="ctr" anchorCtr="1">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7" name="Google Shape;117;p27"/>
          <p:cNvSpPr txBox="1">
            <a:spLocks noGrp="1"/>
          </p:cNvSpPr>
          <p:nvPr>
            <p:ph type="sldNum" idx="12"/>
          </p:nvPr>
        </p:nvSpPr>
        <p:spPr>
          <a:xfrm>
            <a:off x="6553080" y="6356520"/>
            <a:ext cx="2133720" cy="36504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6"/>
        <p:cNvGrpSpPr/>
        <p:nvPr/>
      </p:nvGrpSpPr>
      <p:grpSpPr>
        <a:xfrm>
          <a:off x="0" y="0"/>
          <a:ext cx="0" cy="0"/>
          <a:chOff x="0" y="0"/>
          <a:chExt cx="0" cy="0"/>
        </a:xfrm>
      </p:grpSpPr>
      <p:sp>
        <p:nvSpPr>
          <p:cNvPr id="167" name="Google Shape;167;p40"/>
          <p:cNvSpPr txBox="1">
            <a:spLocks noGrp="1"/>
          </p:cNvSpPr>
          <p:nvPr>
            <p:ph type="title"/>
          </p:nvPr>
        </p:nvSpPr>
        <p:spPr>
          <a:xfrm>
            <a:off x="457200" y="274680"/>
            <a:ext cx="8229600" cy="1143000"/>
          </a:xfrm>
          <a:prstGeom prst="rect">
            <a:avLst/>
          </a:prstGeom>
          <a:noFill/>
          <a:ln>
            <a:noFill/>
          </a:ln>
        </p:spPr>
        <p:txBody>
          <a:bodyPr spcFirstLastPara="1" wrap="square" lIns="91425" tIns="45700" rIns="91425" bIns="45700" anchor="ctr" anchorCtr="1">
            <a:norm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68" name="Google Shape;168;p40"/>
          <p:cNvSpPr txBox="1">
            <a:spLocks noGrp="1"/>
          </p:cNvSpPr>
          <p:nvPr>
            <p:ph type="title" idx="2"/>
          </p:nvPr>
        </p:nvSpPr>
        <p:spPr>
          <a:xfrm>
            <a:off x="457200" y="1600200"/>
            <a:ext cx="8229600" cy="452592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69" name="Google Shape;169;p40"/>
          <p:cNvSpPr txBox="1">
            <a:spLocks noGrp="1"/>
          </p:cNvSpPr>
          <p:nvPr>
            <p:ph type="dt" idx="10"/>
          </p:nvPr>
        </p:nvSpPr>
        <p:spPr>
          <a:xfrm>
            <a:off x="457200" y="6356520"/>
            <a:ext cx="2133720" cy="365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70" name="Google Shape;170;p40"/>
          <p:cNvSpPr txBox="1">
            <a:spLocks noGrp="1"/>
          </p:cNvSpPr>
          <p:nvPr>
            <p:ph type="ftr" idx="11"/>
          </p:nvPr>
        </p:nvSpPr>
        <p:spPr>
          <a:xfrm>
            <a:off x="3124080" y="6356520"/>
            <a:ext cx="2895480" cy="365040"/>
          </a:xfrm>
          <a:prstGeom prst="rect">
            <a:avLst/>
          </a:prstGeom>
          <a:noFill/>
          <a:ln>
            <a:noFill/>
          </a:ln>
        </p:spPr>
        <p:txBody>
          <a:bodyPr spcFirstLastPara="1" wrap="square" lIns="91425" tIns="45700" rIns="91425" bIns="45700" anchor="ctr" anchorCtr="1">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71" name="Google Shape;171;p40"/>
          <p:cNvSpPr txBox="1">
            <a:spLocks noGrp="1"/>
          </p:cNvSpPr>
          <p:nvPr>
            <p:ph type="sldNum" idx="12"/>
          </p:nvPr>
        </p:nvSpPr>
        <p:spPr>
          <a:xfrm>
            <a:off x="6553080" y="6356520"/>
            <a:ext cx="2133720" cy="36504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1C42"/>
        </a:solidFill>
        <a:effectLst/>
      </p:bgPr>
    </p:bg>
    <p:spTree>
      <p:nvGrpSpPr>
        <p:cNvPr id="1" name="Shape 223"/>
        <p:cNvGrpSpPr/>
        <p:nvPr/>
      </p:nvGrpSpPr>
      <p:grpSpPr>
        <a:xfrm>
          <a:off x="0" y="0"/>
          <a:ext cx="0" cy="0"/>
          <a:chOff x="0" y="0"/>
          <a:chExt cx="0" cy="0"/>
        </a:xfrm>
      </p:grpSpPr>
      <p:sp>
        <p:nvSpPr>
          <p:cNvPr id="226" name="Google Shape;226;p53"/>
          <p:cNvSpPr txBox="1"/>
          <p:nvPr/>
        </p:nvSpPr>
        <p:spPr>
          <a:xfrm>
            <a:off x="557474" y="204504"/>
            <a:ext cx="3536640" cy="1933200"/>
          </a:xfrm>
          <a:prstGeom prst="rect">
            <a:avLst/>
          </a:prstGeom>
          <a:noFill/>
          <a:ln>
            <a:noFill/>
          </a:ln>
        </p:spPr>
        <p:txBody>
          <a:bodyPr spcFirstLastPara="1" wrap="square" lIns="0" tIns="0" rIns="0" bIns="0" anchor="t" anchorCtr="0">
            <a:noAutofit/>
          </a:bodyPr>
          <a:lstStyle/>
          <a:p>
            <a:pPr marL="0" marR="0" lvl="0" indent="0" algn="ctr" rtl="0">
              <a:lnSpc>
                <a:spcPct val="140073"/>
              </a:lnSpc>
              <a:spcBef>
                <a:spcPts val="0"/>
              </a:spcBef>
              <a:spcAft>
                <a:spcPts val="0"/>
              </a:spcAft>
              <a:buNone/>
            </a:pPr>
            <a:r>
              <a:rPr lang="en-US" sz="2710" b="1" i="0" u="none" strike="noStrike" cap="none" dirty="0">
                <a:solidFill>
                  <a:srgbClr val="FFFFFF"/>
                </a:solidFill>
                <a:latin typeface="Poppins"/>
                <a:ea typeface="Poppins"/>
                <a:cs typeface="Poppins"/>
                <a:sym typeface="Poppins"/>
              </a:rPr>
              <a:t>ОСОБЛИВОСТІ ВСТУПУ </a:t>
            </a:r>
            <a:endParaRPr sz="2710" b="0" i="0" u="none" strike="noStrike" cap="none" dirty="0">
              <a:latin typeface="Arial"/>
              <a:ea typeface="Arial"/>
              <a:cs typeface="Arial"/>
              <a:sym typeface="Arial"/>
            </a:endParaRPr>
          </a:p>
          <a:p>
            <a:pPr marL="0" marR="0" lvl="0" indent="0" algn="ctr" rtl="0">
              <a:lnSpc>
                <a:spcPct val="140073"/>
              </a:lnSpc>
              <a:spcBef>
                <a:spcPts val="0"/>
              </a:spcBef>
              <a:spcAft>
                <a:spcPts val="0"/>
              </a:spcAft>
              <a:buNone/>
            </a:pPr>
            <a:r>
              <a:rPr lang="en-US" sz="2710" b="1" i="0" u="none" strike="noStrike" cap="none" dirty="0">
                <a:solidFill>
                  <a:srgbClr val="FFFFFF"/>
                </a:solidFill>
                <a:latin typeface="Poppins"/>
                <a:ea typeface="Poppins"/>
                <a:cs typeface="Poppins"/>
                <a:sym typeface="Poppins"/>
              </a:rPr>
              <a:t>2024</a:t>
            </a:r>
            <a:endParaRPr sz="2710" b="0" i="0" u="none" strike="noStrike" cap="none" dirty="0">
              <a:latin typeface="Arial"/>
              <a:ea typeface="Arial"/>
              <a:cs typeface="Arial"/>
              <a:sym typeface="Arial"/>
            </a:endParaRPr>
          </a:p>
          <a:p>
            <a:pPr marL="0" marR="0" lvl="0" indent="0" algn="l" rtl="0">
              <a:lnSpc>
                <a:spcPct val="140073"/>
              </a:lnSpc>
              <a:spcBef>
                <a:spcPts val="0"/>
              </a:spcBef>
              <a:spcAft>
                <a:spcPts val="0"/>
              </a:spcAft>
              <a:buNone/>
            </a:pPr>
            <a:endParaRPr sz="2710" b="0" i="0" u="none" strike="noStrike" cap="none" dirty="0">
              <a:latin typeface="Arial"/>
              <a:ea typeface="Arial"/>
              <a:cs typeface="Arial"/>
              <a:sym typeface="Arial"/>
            </a:endParaRP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550" y="2068487"/>
            <a:ext cx="2059400" cy="2257212"/>
          </a:xfrm>
          <a:prstGeom prst="rect">
            <a:avLst/>
          </a:prstGeom>
        </p:spPr>
      </p:pic>
      <p:sp>
        <p:nvSpPr>
          <p:cNvPr id="10" name="Google Shape;240;p54"/>
          <p:cNvSpPr txBox="1"/>
          <p:nvPr/>
        </p:nvSpPr>
        <p:spPr>
          <a:xfrm>
            <a:off x="0" y="4325699"/>
            <a:ext cx="4762500" cy="323144"/>
          </a:xfrm>
          <a:prstGeom prst="rect">
            <a:avLst/>
          </a:prstGeom>
          <a:noFill/>
          <a:ln>
            <a:noFill/>
          </a:ln>
        </p:spPr>
        <p:txBody>
          <a:bodyPr spcFirstLastPara="1" wrap="square" lIns="0" tIns="0" rIns="0" bIns="0" anchor="t" anchorCtr="1">
            <a:noAutofit/>
          </a:bodyPr>
          <a:lstStyle/>
          <a:p>
            <a:pPr marL="0" marR="0" lvl="0" indent="0" algn="just" rtl="0">
              <a:lnSpc>
                <a:spcPct val="139316"/>
              </a:lnSpc>
              <a:spcBef>
                <a:spcPts val="0"/>
              </a:spcBef>
              <a:spcAft>
                <a:spcPts val="0"/>
              </a:spcAft>
              <a:buNone/>
            </a:pPr>
            <a:r>
              <a:rPr lang="uk-UA" sz="2000" b="1" i="0" u="none" strike="noStrike" cap="none" dirty="0" smtClean="0">
                <a:solidFill>
                  <a:srgbClr val="FFFFFF"/>
                </a:solidFill>
                <a:latin typeface="Open Sans"/>
                <a:ea typeface="Open Sans"/>
                <a:cs typeface="Open Sans"/>
                <a:sym typeface="Open Sans"/>
              </a:rPr>
              <a:t>Нікопольський факультет</a:t>
            </a:r>
            <a:endParaRPr lang="uk-UA" sz="2000" b="0" i="0" u="none" strike="noStrike" cap="none" dirty="0">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8"/>
        <p:cNvGrpSpPr/>
        <p:nvPr/>
      </p:nvGrpSpPr>
      <p:grpSpPr>
        <a:xfrm>
          <a:off x="0" y="0"/>
          <a:ext cx="0" cy="0"/>
          <a:chOff x="0" y="0"/>
          <a:chExt cx="0" cy="0"/>
        </a:xfrm>
      </p:grpSpPr>
      <p:grpSp>
        <p:nvGrpSpPr>
          <p:cNvPr id="489" name="Google Shape;489;p67"/>
          <p:cNvGrpSpPr/>
          <p:nvPr/>
        </p:nvGrpSpPr>
        <p:grpSpPr>
          <a:xfrm>
            <a:off x="0" y="124200"/>
            <a:ext cx="4764960" cy="600480"/>
            <a:chOff x="0" y="124200"/>
            <a:chExt cx="4764960" cy="600480"/>
          </a:xfrm>
        </p:grpSpPr>
        <p:sp>
          <p:nvSpPr>
            <p:cNvPr id="490" name="Google Shape;490;p67"/>
            <p:cNvSpPr/>
            <p:nvPr/>
          </p:nvSpPr>
          <p:spPr>
            <a:xfrm>
              <a:off x="0" y="124200"/>
              <a:ext cx="4764960" cy="600480"/>
            </a:xfrm>
            <a:custGeom>
              <a:avLst/>
              <a:gdLst/>
              <a:ahLst/>
              <a:cxnLst/>
              <a:rect l="l" t="t" r="r" b="b"/>
              <a:pathLst>
                <a:path w="4819032" h="607414" extrusionOk="0">
                  <a:moveTo>
                    <a:pt x="0" y="0"/>
                  </a:moveTo>
                  <a:lnTo>
                    <a:pt x="4819032" y="0"/>
                  </a:lnTo>
                  <a:lnTo>
                    <a:pt x="4819032" y="607414"/>
                  </a:lnTo>
                  <a:lnTo>
                    <a:pt x="0" y="607414"/>
                  </a:lnTo>
                  <a:close/>
                </a:path>
              </a:pathLst>
            </a:custGeom>
            <a:solidFill>
              <a:srgbClr val="071C42"/>
            </a:solidFill>
            <a:ln>
              <a:noFill/>
            </a:ln>
          </p:spPr>
        </p:sp>
        <p:sp>
          <p:nvSpPr>
            <p:cNvPr id="491" name="Google Shape;491;p67"/>
            <p:cNvSpPr txBox="1"/>
            <p:nvPr/>
          </p:nvSpPr>
          <p:spPr>
            <a:xfrm>
              <a:off x="0" y="124200"/>
              <a:ext cx="4764960" cy="6004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67"/>
          <p:cNvGrpSpPr/>
          <p:nvPr/>
        </p:nvGrpSpPr>
        <p:grpSpPr>
          <a:xfrm>
            <a:off x="0" y="725040"/>
            <a:ext cx="1617840" cy="75240"/>
            <a:chOff x="0" y="725040"/>
            <a:chExt cx="1617840" cy="75240"/>
          </a:xfrm>
        </p:grpSpPr>
        <p:sp>
          <p:nvSpPr>
            <p:cNvPr id="493" name="Google Shape;493;p67"/>
            <p:cNvSpPr/>
            <p:nvPr/>
          </p:nvSpPr>
          <p:spPr>
            <a:xfrm>
              <a:off x="0" y="725040"/>
              <a:ext cx="1617840" cy="75240"/>
            </a:xfrm>
            <a:custGeom>
              <a:avLst/>
              <a:gdLst/>
              <a:ahLst/>
              <a:cxnLst/>
              <a:rect l="l" t="t" r="r" b="b"/>
              <a:pathLst>
                <a:path w="1636303" h="76045" extrusionOk="0">
                  <a:moveTo>
                    <a:pt x="0" y="0"/>
                  </a:moveTo>
                  <a:lnTo>
                    <a:pt x="1636303" y="0"/>
                  </a:lnTo>
                  <a:lnTo>
                    <a:pt x="1636303" y="76045"/>
                  </a:lnTo>
                  <a:lnTo>
                    <a:pt x="0" y="76045"/>
                  </a:lnTo>
                  <a:close/>
                </a:path>
              </a:pathLst>
            </a:custGeom>
            <a:solidFill>
              <a:srgbClr val="3DCAB1"/>
            </a:solidFill>
            <a:ln>
              <a:noFill/>
            </a:ln>
          </p:spPr>
        </p:sp>
        <p:sp>
          <p:nvSpPr>
            <p:cNvPr id="494" name="Google Shape;494;p67"/>
            <p:cNvSpPr txBox="1"/>
            <p:nvPr/>
          </p:nvSpPr>
          <p:spPr>
            <a:xfrm>
              <a:off x="0" y="725040"/>
              <a:ext cx="1617840" cy="752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5" name="Google Shape;495;p67"/>
          <p:cNvSpPr/>
          <p:nvPr/>
        </p:nvSpPr>
        <p:spPr>
          <a:xfrm>
            <a:off x="135720" y="3643200"/>
            <a:ext cx="4226760" cy="360"/>
          </a:xfrm>
          <a:custGeom>
            <a:avLst/>
            <a:gdLst/>
            <a:ahLst/>
            <a:cxnLst/>
            <a:rect l="l" t="t" r="r" b="b"/>
            <a:pathLst>
              <a:path w="126813600" h="21600" extrusionOk="0">
                <a:moveTo>
                  <a:pt x="0" y="0"/>
                </a:moveTo>
                <a:lnTo>
                  <a:pt x="126813600" y="21600"/>
                </a:lnTo>
              </a:path>
            </a:pathLst>
          </a:custGeom>
          <a:noFill/>
          <a:ln w="9525" cap="flat" cmpd="sng">
            <a:solidFill>
              <a:srgbClr val="D9D9D9"/>
            </a:solidFill>
            <a:prstDash val="solid"/>
            <a:miter lim="8000"/>
            <a:headEnd type="none" w="sm" len="sm"/>
            <a:tailEnd type="none" w="sm" len="sm"/>
          </a:ln>
        </p:spPr>
      </p:sp>
      <p:sp>
        <p:nvSpPr>
          <p:cNvPr id="496" name="Google Shape;496;p67"/>
          <p:cNvSpPr/>
          <p:nvPr/>
        </p:nvSpPr>
        <p:spPr>
          <a:xfrm>
            <a:off x="0" y="3160080"/>
            <a:ext cx="2345040" cy="1709640"/>
          </a:xfrm>
          <a:custGeom>
            <a:avLst/>
            <a:gdLst/>
            <a:ahLst/>
            <a:cxnLst/>
            <a:rect l="l" t="t" r="r" b="b"/>
            <a:pathLst>
              <a:path w="2345132" h="1709815" extrusionOk="0">
                <a:moveTo>
                  <a:pt x="0" y="0"/>
                </a:moveTo>
                <a:lnTo>
                  <a:pt x="2345132" y="0"/>
                </a:lnTo>
                <a:lnTo>
                  <a:pt x="2345132" y="1709815"/>
                </a:lnTo>
                <a:lnTo>
                  <a:pt x="0" y="1709815"/>
                </a:lnTo>
                <a:lnTo>
                  <a:pt x="0" y="0"/>
                </a:lnTo>
                <a:close/>
              </a:path>
            </a:pathLst>
          </a:custGeom>
          <a:blipFill rotWithShape="1">
            <a:blip r:embed="rId3">
              <a:alphaModFix/>
            </a:blip>
            <a:stretch>
              <a:fillRect/>
            </a:stretch>
          </a:blipFill>
          <a:ln>
            <a:noFill/>
          </a:ln>
        </p:spPr>
      </p:sp>
      <p:sp>
        <p:nvSpPr>
          <p:cNvPr id="497" name="Google Shape;497;p67"/>
          <p:cNvSpPr txBox="1"/>
          <p:nvPr/>
        </p:nvSpPr>
        <p:spPr>
          <a:xfrm>
            <a:off x="1025640" y="2909880"/>
            <a:ext cx="834840" cy="300600"/>
          </a:xfrm>
          <a:prstGeom prst="rect">
            <a:avLst/>
          </a:prstGeom>
          <a:noFill/>
          <a:ln>
            <a:noFill/>
          </a:ln>
        </p:spPr>
        <p:txBody>
          <a:bodyPr spcFirstLastPara="1" wrap="square" lIns="0" tIns="0" rIns="0" bIns="0" anchor="t" anchorCtr="1">
            <a:noAutofit/>
          </a:bodyPr>
          <a:lstStyle/>
          <a:p>
            <a:pPr marL="0" marR="0" lvl="0" indent="0" algn="ctr" rtl="0">
              <a:lnSpc>
                <a:spcPct val="139880"/>
              </a:lnSpc>
              <a:spcBef>
                <a:spcPts val="0"/>
              </a:spcBef>
              <a:spcAft>
                <a:spcPts val="0"/>
              </a:spcAft>
              <a:buNone/>
            </a:pPr>
            <a:r>
              <a:rPr lang="en-US" sz="1670" b="1" i="0" u="none" strike="noStrike" cap="none">
                <a:solidFill>
                  <a:srgbClr val="FFFFFF"/>
                </a:solidFill>
                <a:latin typeface="Poppins"/>
                <a:ea typeface="Poppins"/>
                <a:cs typeface="Poppins"/>
                <a:sym typeface="Poppins"/>
              </a:rPr>
              <a:t>500K+</a:t>
            </a:r>
            <a:endParaRPr sz="1670" b="0" i="0" u="none" strike="noStrike" cap="none">
              <a:latin typeface="Arial"/>
              <a:ea typeface="Arial"/>
              <a:cs typeface="Arial"/>
              <a:sym typeface="Arial"/>
            </a:endParaRPr>
          </a:p>
        </p:txBody>
      </p:sp>
      <p:sp>
        <p:nvSpPr>
          <p:cNvPr id="498" name="Google Shape;498;p67"/>
          <p:cNvSpPr txBox="1"/>
          <p:nvPr/>
        </p:nvSpPr>
        <p:spPr>
          <a:xfrm>
            <a:off x="2284560" y="2877840"/>
            <a:ext cx="547560" cy="127440"/>
          </a:xfrm>
          <a:prstGeom prst="rect">
            <a:avLst/>
          </a:prstGeom>
          <a:noFill/>
          <a:ln>
            <a:noFill/>
          </a:ln>
        </p:spPr>
        <p:txBody>
          <a:bodyPr spcFirstLastPara="1" wrap="square" lIns="0" tIns="0" rIns="0" bIns="0" anchor="t" anchorCtr="1">
            <a:noAutofit/>
          </a:bodyPr>
          <a:lstStyle/>
          <a:p>
            <a:pPr marL="0" marR="0" lvl="0" indent="0" algn="ctr" rtl="0">
              <a:lnSpc>
                <a:spcPct val="158888"/>
              </a:lnSpc>
              <a:spcBef>
                <a:spcPts val="0"/>
              </a:spcBef>
              <a:spcAft>
                <a:spcPts val="0"/>
              </a:spcAft>
              <a:buNone/>
            </a:pPr>
            <a:r>
              <a:rPr lang="en-US" sz="630" b="0" i="0" u="none" strike="noStrike" cap="none">
                <a:solidFill>
                  <a:srgbClr val="FFFFFF"/>
                </a:solidFill>
                <a:latin typeface="Poppins"/>
                <a:ea typeface="Poppins"/>
                <a:cs typeface="Poppins"/>
                <a:sym typeface="Poppins"/>
              </a:rPr>
              <a:t>Free Plan</a:t>
            </a:r>
            <a:endParaRPr sz="630" b="0" i="0" u="none" strike="noStrike" cap="none">
              <a:latin typeface="Arial"/>
              <a:ea typeface="Arial"/>
              <a:cs typeface="Arial"/>
              <a:sym typeface="Arial"/>
            </a:endParaRPr>
          </a:p>
        </p:txBody>
      </p:sp>
      <p:sp>
        <p:nvSpPr>
          <p:cNvPr id="499" name="Google Shape;499;p67"/>
          <p:cNvSpPr txBox="1"/>
          <p:nvPr/>
        </p:nvSpPr>
        <p:spPr>
          <a:xfrm>
            <a:off x="4680" y="910440"/>
            <a:ext cx="4757760" cy="4224600"/>
          </a:xfrm>
          <a:prstGeom prst="rect">
            <a:avLst/>
          </a:prstGeom>
          <a:noFill/>
          <a:ln>
            <a:noFill/>
          </a:ln>
        </p:spPr>
        <p:txBody>
          <a:bodyPr spcFirstLastPara="1" wrap="square" lIns="0" tIns="0" rIns="0" bIns="0" anchor="t" anchorCtr="1">
            <a:noAutofit/>
          </a:bodyPr>
          <a:lstStyle/>
          <a:p>
            <a:pPr marL="0" marR="0" lvl="0" indent="0" algn="ctr" rtl="0">
              <a:lnSpc>
                <a:spcPct val="139473"/>
              </a:lnSpc>
              <a:spcBef>
                <a:spcPts val="0"/>
              </a:spcBef>
              <a:spcAft>
                <a:spcPts val="0"/>
              </a:spcAft>
              <a:buNone/>
            </a:pPr>
            <a:r>
              <a:rPr lang="en-US" sz="1520" b="1" i="0" u="none" strike="noStrike" cap="none">
                <a:solidFill>
                  <a:srgbClr val="000000"/>
                </a:solidFill>
                <a:latin typeface="Open Sans"/>
                <a:ea typeface="Open Sans"/>
                <a:cs typeface="Open Sans"/>
                <a:sym typeface="Open Sans"/>
              </a:rPr>
              <a:t>Претенденти на грант: </a:t>
            </a:r>
            <a:r>
              <a:rPr lang="en-US" sz="1520" b="1" i="0" u="none" strike="noStrike" cap="none">
                <a:solidFill>
                  <a:srgbClr val="3DCAB1"/>
                </a:solidFill>
                <a:latin typeface="Open Sans"/>
                <a:ea typeface="Open Sans"/>
                <a:cs typeface="Open Sans"/>
                <a:sym typeface="Open Sans"/>
              </a:rPr>
              <a:t>вступники, які за результатами НМТ отримали не менше 150 балів з двох предметів </a:t>
            </a:r>
            <a:endParaRPr sz="1520" b="0" i="0" u="none" strike="noStrike" cap="none">
              <a:latin typeface="Arial"/>
              <a:ea typeface="Arial"/>
              <a:cs typeface="Arial"/>
              <a:sym typeface="Arial"/>
            </a:endParaRPr>
          </a:p>
          <a:p>
            <a:pPr marL="0" marR="0" lvl="0" indent="0" algn="ctr" rtl="0">
              <a:lnSpc>
                <a:spcPct val="139716"/>
              </a:lnSpc>
              <a:spcBef>
                <a:spcPts val="0"/>
              </a:spcBef>
              <a:spcAft>
                <a:spcPts val="0"/>
              </a:spcAft>
              <a:buNone/>
            </a:pPr>
            <a:r>
              <a:rPr lang="en-US" sz="1410" b="1" i="0" u="none" strike="noStrike" cap="none">
                <a:solidFill>
                  <a:srgbClr val="000000"/>
                </a:solidFill>
                <a:latin typeface="Open Sans"/>
                <a:ea typeface="Open Sans"/>
                <a:cs typeface="Open Sans"/>
                <a:sym typeface="Open Sans"/>
              </a:rPr>
              <a:t> Орієнтовний розмір гранту залежно від результатів НМТ</a:t>
            </a:r>
            <a:endParaRPr sz="1410" b="0" i="0" u="none" strike="noStrike" cap="none">
              <a:latin typeface="Arial"/>
              <a:ea typeface="Arial"/>
              <a:cs typeface="Arial"/>
              <a:sym typeface="Arial"/>
            </a:endParaRPr>
          </a:p>
          <a:p>
            <a:pPr marL="0" marR="0" lvl="0" indent="0" algn="ctr" rtl="0">
              <a:lnSpc>
                <a:spcPct val="119787"/>
              </a:lnSpc>
              <a:spcBef>
                <a:spcPts val="0"/>
              </a:spcBef>
              <a:spcAft>
                <a:spcPts val="0"/>
              </a:spcAft>
              <a:buNone/>
            </a:pPr>
            <a:endParaRPr sz="1410" b="0" i="0" u="none" strike="noStrike" cap="none">
              <a:latin typeface="Arial"/>
              <a:ea typeface="Arial"/>
              <a:cs typeface="Arial"/>
              <a:sym typeface="Arial"/>
            </a:endParaRPr>
          </a:p>
          <a:p>
            <a:pPr marL="0" marR="0" lvl="0" indent="0" algn="ctr" rtl="0">
              <a:lnSpc>
                <a:spcPct val="139928"/>
              </a:lnSpc>
              <a:spcBef>
                <a:spcPts val="0"/>
              </a:spcBef>
              <a:spcAft>
                <a:spcPts val="0"/>
              </a:spcAft>
              <a:buNone/>
            </a:pPr>
            <a:r>
              <a:rPr lang="en-US" sz="1400" b="1" i="0" u="none" strike="noStrike" cap="none">
                <a:solidFill>
                  <a:srgbClr val="000000"/>
                </a:solidFill>
                <a:latin typeface="Open Sans"/>
                <a:ea typeface="Open Sans"/>
                <a:cs typeface="Open Sans"/>
                <a:sym typeface="Open Sans"/>
              </a:rPr>
              <a:t>150 балів – 15 000 грн</a:t>
            </a:r>
            <a:endParaRPr sz="1400" b="0" i="0" u="none" strike="noStrike" cap="none">
              <a:latin typeface="Arial"/>
              <a:ea typeface="Arial"/>
              <a:cs typeface="Arial"/>
              <a:sym typeface="Arial"/>
            </a:endParaRPr>
          </a:p>
          <a:p>
            <a:pPr marL="0" marR="0" lvl="0" indent="0" algn="ctr" rtl="0">
              <a:lnSpc>
                <a:spcPct val="139928"/>
              </a:lnSpc>
              <a:spcBef>
                <a:spcPts val="0"/>
              </a:spcBef>
              <a:spcAft>
                <a:spcPts val="0"/>
              </a:spcAft>
              <a:buNone/>
            </a:pPr>
            <a:r>
              <a:rPr lang="en-US" sz="1400" b="1" i="0" u="none" strike="noStrike" cap="none">
                <a:solidFill>
                  <a:srgbClr val="000000"/>
                </a:solidFill>
                <a:latin typeface="Open Sans"/>
                <a:ea typeface="Open Sans"/>
                <a:cs typeface="Open Sans"/>
                <a:sym typeface="Open Sans"/>
              </a:rPr>
              <a:t>160 балів – 22 500 грн</a:t>
            </a:r>
            <a:endParaRPr sz="1400" b="0" i="0" u="none" strike="noStrike" cap="none">
              <a:latin typeface="Arial"/>
              <a:ea typeface="Arial"/>
              <a:cs typeface="Arial"/>
              <a:sym typeface="Arial"/>
            </a:endParaRPr>
          </a:p>
          <a:p>
            <a:pPr marL="0" marR="0" lvl="0" indent="0" algn="ctr" rtl="0">
              <a:lnSpc>
                <a:spcPct val="139928"/>
              </a:lnSpc>
              <a:spcBef>
                <a:spcPts val="0"/>
              </a:spcBef>
              <a:spcAft>
                <a:spcPts val="0"/>
              </a:spcAft>
              <a:buNone/>
            </a:pPr>
            <a:r>
              <a:rPr lang="en-US" sz="1400" b="1" i="0" u="none" strike="noStrike" cap="none">
                <a:solidFill>
                  <a:srgbClr val="000000"/>
                </a:solidFill>
                <a:latin typeface="Open Sans"/>
                <a:ea typeface="Open Sans"/>
                <a:cs typeface="Open Sans"/>
                <a:sym typeface="Open Sans"/>
              </a:rPr>
              <a:t>170 балів – 30 000 грн</a:t>
            </a:r>
            <a:endParaRPr sz="1400" b="0" i="0" u="none" strike="noStrike" cap="none">
              <a:latin typeface="Arial"/>
              <a:ea typeface="Arial"/>
              <a:cs typeface="Arial"/>
              <a:sym typeface="Arial"/>
            </a:endParaRPr>
          </a:p>
          <a:p>
            <a:pPr marL="0" marR="0" lvl="0" indent="0" algn="ctr" rtl="0">
              <a:lnSpc>
                <a:spcPct val="139928"/>
              </a:lnSpc>
              <a:spcBef>
                <a:spcPts val="0"/>
              </a:spcBef>
              <a:spcAft>
                <a:spcPts val="0"/>
              </a:spcAft>
              <a:buNone/>
            </a:pPr>
            <a:r>
              <a:rPr lang="en-US" sz="1400" b="1" i="0" u="none" strike="noStrike" cap="none">
                <a:solidFill>
                  <a:srgbClr val="000000"/>
                </a:solidFill>
                <a:latin typeface="Open Sans"/>
                <a:ea typeface="Open Sans"/>
                <a:cs typeface="Open Sans"/>
                <a:sym typeface="Open Sans"/>
              </a:rPr>
              <a:t>180 балів – 37 500 грн</a:t>
            </a:r>
            <a:endParaRPr sz="1400" b="0" i="0" u="none" strike="noStrike" cap="none">
              <a:latin typeface="Arial"/>
              <a:ea typeface="Arial"/>
              <a:cs typeface="Arial"/>
              <a:sym typeface="Arial"/>
            </a:endParaRPr>
          </a:p>
          <a:p>
            <a:pPr marL="0" marR="0" lvl="0" indent="0" algn="ctr" rtl="0">
              <a:lnSpc>
                <a:spcPct val="139928"/>
              </a:lnSpc>
              <a:spcBef>
                <a:spcPts val="0"/>
              </a:spcBef>
              <a:spcAft>
                <a:spcPts val="0"/>
              </a:spcAft>
              <a:buNone/>
            </a:pPr>
            <a:r>
              <a:rPr lang="en-US" sz="1400" b="1" i="0" u="none" strike="noStrike" cap="none">
                <a:solidFill>
                  <a:srgbClr val="000000"/>
                </a:solidFill>
                <a:latin typeface="Open Sans"/>
                <a:ea typeface="Open Sans"/>
                <a:cs typeface="Open Sans"/>
                <a:sym typeface="Open Sans"/>
              </a:rPr>
              <a:t>190 балів – 45 000 грн</a:t>
            </a:r>
            <a:endParaRPr sz="1400" b="0" i="0" u="none" strike="noStrike" cap="none">
              <a:latin typeface="Arial"/>
              <a:ea typeface="Arial"/>
              <a:cs typeface="Arial"/>
              <a:sym typeface="Arial"/>
            </a:endParaRPr>
          </a:p>
          <a:p>
            <a:pPr marL="0" marR="0" lvl="0" indent="0" algn="ctr" rtl="0">
              <a:lnSpc>
                <a:spcPct val="139928"/>
              </a:lnSpc>
              <a:spcBef>
                <a:spcPts val="0"/>
              </a:spcBef>
              <a:spcAft>
                <a:spcPts val="0"/>
              </a:spcAft>
              <a:buNone/>
            </a:pPr>
            <a:r>
              <a:rPr lang="en-US" sz="1400" b="1" i="0" u="none" strike="noStrike" cap="none">
                <a:solidFill>
                  <a:srgbClr val="000000"/>
                </a:solidFill>
                <a:latin typeface="Open Sans"/>
                <a:ea typeface="Open Sans"/>
                <a:cs typeface="Open Sans"/>
                <a:sym typeface="Open Sans"/>
              </a:rPr>
              <a:t>195 балів – 50 000 грн</a:t>
            </a:r>
            <a:endParaRPr sz="14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a:p>
            <a:pPr marL="0" marR="0" lvl="0" indent="0" algn="ctr" rtl="0">
              <a:lnSpc>
                <a:spcPct val="139797"/>
              </a:lnSpc>
              <a:spcBef>
                <a:spcPts val="0"/>
              </a:spcBef>
              <a:spcAft>
                <a:spcPts val="0"/>
              </a:spcAft>
              <a:buNone/>
            </a:pPr>
            <a:r>
              <a:rPr lang="en-US" sz="1480" b="1" i="0" u="none" strike="noStrike" cap="none">
                <a:solidFill>
                  <a:srgbClr val="000000"/>
                </a:solidFill>
                <a:latin typeface="Open Sans"/>
                <a:ea typeface="Open Sans"/>
                <a:cs typeface="Open Sans"/>
                <a:sym typeface="Open Sans"/>
              </a:rPr>
              <a:t>Розмір кожного гранту буде помножений на коефіцієнт спеціальності</a:t>
            </a:r>
            <a:endParaRPr sz="1480" b="0" i="0" u="none" strike="noStrike" cap="none">
              <a:latin typeface="Arial"/>
              <a:ea typeface="Arial"/>
              <a:cs typeface="Arial"/>
              <a:sym typeface="Arial"/>
            </a:endParaRPr>
          </a:p>
          <a:p>
            <a:pPr marL="0" marR="0" lvl="0" indent="0" algn="ctr" rtl="0">
              <a:lnSpc>
                <a:spcPct val="102094"/>
              </a:lnSpc>
              <a:spcBef>
                <a:spcPts val="0"/>
              </a:spcBef>
              <a:spcAft>
                <a:spcPts val="0"/>
              </a:spcAft>
              <a:buNone/>
            </a:pPr>
            <a:endParaRPr sz="1480" b="0" i="0" u="none" strike="noStrike" cap="none">
              <a:latin typeface="Arial"/>
              <a:ea typeface="Arial"/>
              <a:cs typeface="Arial"/>
              <a:sym typeface="Arial"/>
            </a:endParaRPr>
          </a:p>
          <a:p>
            <a:pPr marL="0" marR="0" lvl="0" indent="0" algn="ctr" rtl="0">
              <a:lnSpc>
                <a:spcPct val="94594"/>
              </a:lnSpc>
              <a:spcBef>
                <a:spcPts val="0"/>
              </a:spcBef>
              <a:spcAft>
                <a:spcPts val="0"/>
              </a:spcAft>
              <a:buNone/>
            </a:pPr>
            <a:endParaRPr sz="1480" b="0" i="0" u="none" strike="noStrike" cap="none">
              <a:latin typeface="Arial"/>
              <a:ea typeface="Arial"/>
              <a:cs typeface="Arial"/>
              <a:sym typeface="Arial"/>
            </a:endParaRPr>
          </a:p>
          <a:p>
            <a:pPr marL="0" marR="0" lvl="0" indent="0" algn="ctr" rtl="0">
              <a:lnSpc>
                <a:spcPct val="102094"/>
              </a:lnSpc>
              <a:spcBef>
                <a:spcPts val="0"/>
              </a:spcBef>
              <a:spcAft>
                <a:spcPts val="0"/>
              </a:spcAft>
              <a:buNone/>
            </a:pPr>
            <a:endParaRPr sz="1480" b="0" i="0" u="none" strike="noStrike" cap="none">
              <a:latin typeface="Arial"/>
              <a:ea typeface="Arial"/>
              <a:cs typeface="Arial"/>
              <a:sym typeface="Arial"/>
            </a:endParaRPr>
          </a:p>
        </p:txBody>
      </p:sp>
      <p:sp>
        <p:nvSpPr>
          <p:cNvPr id="500" name="Google Shape;500;p67"/>
          <p:cNvSpPr/>
          <p:nvPr/>
        </p:nvSpPr>
        <p:spPr>
          <a:xfrm>
            <a:off x="2709000" y="351720"/>
            <a:ext cx="1905120" cy="689400"/>
          </a:xfrm>
          <a:custGeom>
            <a:avLst/>
            <a:gdLst/>
            <a:ahLst/>
            <a:cxnLst/>
            <a:rect l="l" t="t" r="r" b="b"/>
            <a:pathLst>
              <a:path w="1905000" h="689264" extrusionOk="0">
                <a:moveTo>
                  <a:pt x="0" y="0"/>
                </a:moveTo>
                <a:lnTo>
                  <a:pt x="1905000" y="0"/>
                </a:lnTo>
                <a:lnTo>
                  <a:pt x="1905000" y="689264"/>
                </a:lnTo>
                <a:lnTo>
                  <a:pt x="0" y="689264"/>
                </a:lnTo>
                <a:lnTo>
                  <a:pt x="0" y="0"/>
                </a:lnTo>
                <a:close/>
              </a:path>
            </a:pathLst>
          </a:custGeom>
          <a:blipFill rotWithShape="1">
            <a:blip r:embed="rId4">
              <a:alphaModFix/>
            </a:blip>
            <a:stretch>
              <a:fillRect/>
            </a:stretch>
          </a:blipFill>
          <a:ln>
            <a:noFill/>
          </a:ln>
        </p:spPr>
      </p:sp>
      <p:sp>
        <p:nvSpPr>
          <p:cNvPr id="501" name="Google Shape;501;p67"/>
          <p:cNvSpPr txBox="1"/>
          <p:nvPr/>
        </p:nvSpPr>
        <p:spPr>
          <a:xfrm>
            <a:off x="299160" y="295200"/>
            <a:ext cx="4164120" cy="236520"/>
          </a:xfrm>
          <a:prstGeom prst="rect">
            <a:avLst/>
          </a:prstGeom>
          <a:noFill/>
          <a:ln>
            <a:noFill/>
          </a:ln>
        </p:spPr>
        <p:txBody>
          <a:bodyPr spcFirstLastPara="1" wrap="square" lIns="0" tIns="0" rIns="0" bIns="0" anchor="t" anchorCtr="1">
            <a:noAutofit/>
          </a:bodyPr>
          <a:lstStyle/>
          <a:p>
            <a:pPr marL="0" marR="0" lvl="0" indent="0" algn="ctr" rtl="0">
              <a:lnSpc>
                <a:spcPct val="139849"/>
              </a:lnSpc>
              <a:spcBef>
                <a:spcPts val="0"/>
              </a:spcBef>
              <a:spcAft>
                <a:spcPts val="0"/>
              </a:spcAft>
              <a:buNone/>
            </a:pPr>
            <a:r>
              <a:rPr lang="en-US" sz="1330" b="1" i="0" u="none" strike="noStrike" cap="none">
                <a:solidFill>
                  <a:srgbClr val="FFFFFF"/>
                </a:solidFill>
                <a:latin typeface="Open Sans"/>
                <a:ea typeface="Open Sans"/>
                <a:cs typeface="Open Sans"/>
                <a:sym typeface="Open Sans"/>
              </a:rPr>
              <a:t>РОЗМІР ГРАНТУ та УМОВИ ЙОГО ОТРИМАННЯ</a:t>
            </a:r>
            <a:endParaRPr sz="1330" b="0" i="0" u="none" strike="noStrike" cap="none">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5"/>
        <p:cNvGrpSpPr/>
        <p:nvPr/>
      </p:nvGrpSpPr>
      <p:grpSpPr>
        <a:xfrm>
          <a:off x="0" y="0"/>
          <a:ext cx="0" cy="0"/>
          <a:chOff x="0" y="0"/>
          <a:chExt cx="0" cy="0"/>
        </a:xfrm>
      </p:grpSpPr>
      <p:grpSp>
        <p:nvGrpSpPr>
          <p:cNvPr id="506" name="Google Shape;506;p68"/>
          <p:cNvGrpSpPr/>
          <p:nvPr/>
        </p:nvGrpSpPr>
        <p:grpSpPr>
          <a:xfrm>
            <a:off x="39240" y="117720"/>
            <a:ext cx="4764960" cy="600480"/>
            <a:chOff x="39240" y="117720"/>
            <a:chExt cx="4764960" cy="600480"/>
          </a:xfrm>
        </p:grpSpPr>
        <p:sp>
          <p:nvSpPr>
            <p:cNvPr id="507" name="Google Shape;507;p68"/>
            <p:cNvSpPr/>
            <p:nvPr/>
          </p:nvSpPr>
          <p:spPr>
            <a:xfrm>
              <a:off x="39240" y="117720"/>
              <a:ext cx="4764960" cy="600480"/>
            </a:xfrm>
            <a:custGeom>
              <a:avLst/>
              <a:gdLst/>
              <a:ahLst/>
              <a:cxnLst/>
              <a:rect l="l" t="t" r="r" b="b"/>
              <a:pathLst>
                <a:path w="4819032" h="607414" extrusionOk="0">
                  <a:moveTo>
                    <a:pt x="0" y="0"/>
                  </a:moveTo>
                  <a:lnTo>
                    <a:pt x="4819032" y="0"/>
                  </a:lnTo>
                  <a:lnTo>
                    <a:pt x="4819032" y="607414"/>
                  </a:lnTo>
                  <a:lnTo>
                    <a:pt x="0" y="607414"/>
                  </a:lnTo>
                  <a:close/>
                </a:path>
              </a:pathLst>
            </a:custGeom>
            <a:solidFill>
              <a:srgbClr val="071C42"/>
            </a:solidFill>
            <a:ln>
              <a:noFill/>
            </a:ln>
          </p:spPr>
        </p:sp>
        <p:sp>
          <p:nvSpPr>
            <p:cNvPr id="508" name="Google Shape;508;p68"/>
            <p:cNvSpPr txBox="1"/>
            <p:nvPr/>
          </p:nvSpPr>
          <p:spPr>
            <a:xfrm>
              <a:off x="39240" y="117720"/>
              <a:ext cx="4764960" cy="6004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68"/>
          <p:cNvGrpSpPr/>
          <p:nvPr/>
        </p:nvGrpSpPr>
        <p:grpSpPr>
          <a:xfrm>
            <a:off x="39240" y="718560"/>
            <a:ext cx="1617840" cy="75240"/>
            <a:chOff x="39240" y="718560"/>
            <a:chExt cx="1617840" cy="75240"/>
          </a:xfrm>
        </p:grpSpPr>
        <p:sp>
          <p:nvSpPr>
            <p:cNvPr id="510" name="Google Shape;510;p68"/>
            <p:cNvSpPr/>
            <p:nvPr/>
          </p:nvSpPr>
          <p:spPr>
            <a:xfrm>
              <a:off x="39240" y="718560"/>
              <a:ext cx="1617840" cy="75240"/>
            </a:xfrm>
            <a:custGeom>
              <a:avLst/>
              <a:gdLst/>
              <a:ahLst/>
              <a:cxnLst/>
              <a:rect l="l" t="t" r="r" b="b"/>
              <a:pathLst>
                <a:path w="1636303" h="76045" extrusionOk="0">
                  <a:moveTo>
                    <a:pt x="0" y="0"/>
                  </a:moveTo>
                  <a:lnTo>
                    <a:pt x="1636303" y="0"/>
                  </a:lnTo>
                  <a:lnTo>
                    <a:pt x="1636303" y="76045"/>
                  </a:lnTo>
                  <a:lnTo>
                    <a:pt x="0" y="76045"/>
                  </a:lnTo>
                  <a:close/>
                </a:path>
              </a:pathLst>
            </a:custGeom>
            <a:solidFill>
              <a:srgbClr val="3DCAB1"/>
            </a:solidFill>
            <a:ln>
              <a:noFill/>
            </a:ln>
          </p:spPr>
        </p:sp>
        <p:sp>
          <p:nvSpPr>
            <p:cNvPr id="511" name="Google Shape;511;p68"/>
            <p:cNvSpPr txBox="1"/>
            <p:nvPr/>
          </p:nvSpPr>
          <p:spPr>
            <a:xfrm>
              <a:off x="39240" y="718560"/>
              <a:ext cx="1617840" cy="752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 name="Google Shape;512;p68"/>
          <p:cNvSpPr/>
          <p:nvPr/>
        </p:nvSpPr>
        <p:spPr>
          <a:xfrm>
            <a:off x="135720" y="3643200"/>
            <a:ext cx="4226760" cy="360"/>
          </a:xfrm>
          <a:custGeom>
            <a:avLst/>
            <a:gdLst/>
            <a:ahLst/>
            <a:cxnLst/>
            <a:rect l="l" t="t" r="r" b="b"/>
            <a:pathLst>
              <a:path w="126813600" h="21600" extrusionOk="0">
                <a:moveTo>
                  <a:pt x="0" y="0"/>
                </a:moveTo>
                <a:lnTo>
                  <a:pt x="126813600" y="21600"/>
                </a:lnTo>
              </a:path>
            </a:pathLst>
          </a:custGeom>
          <a:noFill/>
          <a:ln w="9525" cap="flat" cmpd="sng">
            <a:solidFill>
              <a:srgbClr val="D9D9D9"/>
            </a:solidFill>
            <a:prstDash val="solid"/>
            <a:miter lim="8000"/>
            <a:headEnd type="none" w="sm" len="sm"/>
            <a:tailEnd type="none" w="sm" len="sm"/>
          </a:ln>
        </p:spPr>
      </p:sp>
      <p:sp>
        <p:nvSpPr>
          <p:cNvPr id="513" name="Google Shape;513;p68"/>
          <p:cNvSpPr/>
          <p:nvPr/>
        </p:nvSpPr>
        <p:spPr>
          <a:xfrm>
            <a:off x="2481840" y="56520"/>
            <a:ext cx="2345040" cy="1709640"/>
          </a:xfrm>
          <a:custGeom>
            <a:avLst/>
            <a:gdLst/>
            <a:ahLst/>
            <a:cxnLst/>
            <a:rect l="l" t="t" r="r" b="b"/>
            <a:pathLst>
              <a:path w="2345132" h="1709815" extrusionOk="0">
                <a:moveTo>
                  <a:pt x="0" y="0"/>
                </a:moveTo>
                <a:lnTo>
                  <a:pt x="2345132" y="0"/>
                </a:lnTo>
                <a:lnTo>
                  <a:pt x="2345132" y="1709815"/>
                </a:lnTo>
                <a:lnTo>
                  <a:pt x="0" y="1709815"/>
                </a:lnTo>
                <a:lnTo>
                  <a:pt x="0" y="0"/>
                </a:lnTo>
                <a:close/>
              </a:path>
            </a:pathLst>
          </a:custGeom>
          <a:blipFill rotWithShape="1">
            <a:blip r:embed="rId3">
              <a:alphaModFix/>
            </a:blip>
            <a:stretch>
              <a:fillRect/>
            </a:stretch>
          </a:blipFill>
          <a:ln>
            <a:noFill/>
          </a:ln>
        </p:spPr>
      </p:sp>
      <p:sp>
        <p:nvSpPr>
          <p:cNvPr id="514" name="Google Shape;514;p68"/>
          <p:cNvSpPr txBox="1"/>
          <p:nvPr/>
        </p:nvSpPr>
        <p:spPr>
          <a:xfrm>
            <a:off x="1025640" y="2909880"/>
            <a:ext cx="834840" cy="300600"/>
          </a:xfrm>
          <a:prstGeom prst="rect">
            <a:avLst/>
          </a:prstGeom>
          <a:noFill/>
          <a:ln>
            <a:noFill/>
          </a:ln>
        </p:spPr>
        <p:txBody>
          <a:bodyPr spcFirstLastPara="1" wrap="square" lIns="0" tIns="0" rIns="0" bIns="0" anchor="t" anchorCtr="1">
            <a:noAutofit/>
          </a:bodyPr>
          <a:lstStyle/>
          <a:p>
            <a:pPr marL="0" marR="0" lvl="0" indent="0" algn="ctr" rtl="0">
              <a:lnSpc>
                <a:spcPct val="139880"/>
              </a:lnSpc>
              <a:spcBef>
                <a:spcPts val="0"/>
              </a:spcBef>
              <a:spcAft>
                <a:spcPts val="0"/>
              </a:spcAft>
              <a:buNone/>
            </a:pPr>
            <a:r>
              <a:rPr lang="en-US" sz="1670" b="1" i="0" u="none" strike="noStrike" cap="none">
                <a:solidFill>
                  <a:srgbClr val="FFFFFF"/>
                </a:solidFill>
                <a:latin typeface="Poppins"/>
                <a:ea typeface="Poppins"/>
                <a:cs typeface="Poppins"/>
                <a:sym typeface="Poppins"/>
              </a:rPr>
              <a:t>500K+</a:t>
            </a:r>
            <a:endParaRPr sz="1670" b="0" i="0" u="none" strike="noStrike" cap="none">
              <a:latin typeface="Arial"/>
              <a:ea typeface="Arial"/>
              <a:cs typeface="Arial"/>
              <a:sym typeface="Arial"/>
            </a:endParaRPr>
          </a:p>
        </p:txBody>
      </p:sp>
      <p:sp>
        <p:nvSpPr>
          <p:cNvPr id="515" name="Google Shape;515;p68"/>
          <p:cNvSpPr txBox="1"/>
          <p:nvPr/>
        </p:nvSpPr>
        <p:spPr>
          <a:xfrm>
            <a:off x="2284560" y="2877840"/>
            <a:ext cx="547560" cy="127440"/>
          </a:xfrm>
          <a:prstGeom prst="rect">
            <a:avLst/>
          </a:prstGeom>
          <a:noFill/>
          <a:ln>
            <a:noFill/>
          </a:ln>
        </p:spPr>
        <p:txBody>
          <a:bodyPr spcFirstLastPara="1" wrap="square" lIns="0" tIns="0" rIns="0" bIns="0" anchor="t" anchorCtr="1">
            <a:noAutofit/>
          </a:bodyPr>
          <a:lstStyle/>
          <a:p>
            <a:pPr marL="0" marR="0" lvl="0" indent="0" algn="ctr" rtl="0">
              <a:lnSpc>
                <a:spcPct val="158888"/>
              </a:lnSpc>
              <a:spcBef>
                <a:spcPts val="0"/>
              </a:spcBef>
              <a:spcAft>
                <a:spcPts val="0"/>
              </a:spcAft>
              <a:buNone/>
            </a:pPr>
            <a:r>
              <a:rPr lang="en-US" sz="630" b="0" i="0" u="none" strike="noStrike" cap="none">
                <a:solidFill>
                  <a:srgbClr val="FFFFFF"/>
                </a:solidFill>
                <a:latin typeface="Poppins"/>
                <a:ea typeface="Poppins"/>
                <a:cs typeface="Poppins"/>
                <a:sym typeface="Poppins"/>
              </a:rPr>
              <a:t>Free Plan</a:t>
            </a:r>
            <a:endParaRPr sz="630" b="0" i="0" u="none" strike="noStrike" cap="none">
              <a:latin typeface="Arial"/>
              <a:ea typeface="Arial"/>
              <a:cs typeface="Arial"/>
              <a:sym typeface="Arial"/>
            </a:endParaRPr>
          </a:p>
        </p:txBody>
      </p:sp>
      <p:sp>
        <p:nvSpPr>
          <p:cNvPr id="516" name="Google Shape;516;p68"/>
          <p:cNvSpPr txBox="1"/>
          <p:nvPr/>
        </p:nvSpPr>
        <p:spPr>
          <a:xfrm>
            <a:off x="339840" y="205200"/>
            <a:ext cx="4164120" cy="472680"/>
          </a:xfrm>
          <a:prstGeom prst="rect">
            <a:avLst/>
          </a:prstGeom>
          <a:noFill/>
          <a:ln>
            <a:noFill/>
          </a:ln>
        </p:spPr>
        <p:txBody>
          <a:bodyPr spcFirstLastPara="1" wrap="square" lIns="0" tIns="0" rIns="0" bIns="0" anchor="t" anchorCtr="1">
            <a:noAutofit/>
          </a:bodyPr>
          <a:lstStyle/>
          <a:p>
            <a:pPr marL="0" marR="0" lvl="0" indent="0" algn="ctr" rtl="0">
              <a:lnSpc>
                <a:spcPct val="139849"/>
              </a:lnSpc>
              <a:spcBef>
                <a:spcPts val="0"/>
              </a:spcBef>
              <a:spcAft>
                <a:spcPts val="0"/>
              </a:spcAft>
              <a:buNone/>
            </a:pPr>
            <a:r>
              <a:rPr lang="en-US" sz="1330" b="1" i="0" u="none" strike="noStrike" cap="none">
                <a:solidFill>
                  <a:srgbClr val="FFFFFF"/>
                </a:solidFill>
                <a:latin typeface="Open Sans"/>
                <a:ea typeface="Open Sans"/>
                <a:cs typeface="Open Sans"/>
                <a:sym typeface="Open Sans"/>
              </a:rPr>
              <a:t>Пільгові довгострокові кредити на навчання для здобуття вищої освіти</a:t>
            </a:r>
            <a:endParaRPr sz="1330" b="0" i="0" u="none" strike="noStrike" cap="none">
              <a:latin typeface="Arial"/>
              <a:ea typeface="Arial"/>
              <a:cs typeface="Arial"/>
              <a:sym typeface="Arial"/>
            </a:endParaRPr>
          </a:p>
        </p:txBody>
      </p:sp>
      <p:sp>
        <p:nvSpPr>
          <p:cNvPr id="517" name="Google Shape;517;p68"/>
          <p:cNvSpPr txBox="1"/>
          <p:nvPr/>
        </p:nvSpPr>
        <p:spPr>
          <a:xfrm>
            <a:off x="110160" y="844560"/>
            <a:ext cx="4542120" cy="3861720"/>
          </a:xfrm>
          <a:prstGeom prst="rect">
            <a:avLst/>
          </a:prstGeom>
          <a:noFill/>
          <a:ln>
            <a:noFill/>
          </a:ln>
        </p:spPr>
        <p:txBody>
          <a:bodyPr spcFirstLastPara="1" wrap="square" lIns="0" tIns="0" rIns="0" bIns="0" anchor="t" anchorCtr="0">
            <a:noAutofit/>
          </a:bodyPr>
          <a:lstStyle/>
          <a:p>
            <a:pPr marL="0" marR="0" lvl="0" indent="0" algn="l" rtl="0">
              <a:lnSpc>
                <a:spcPct val="140217"/>
              </a:lnSpc>
              <a:spcBef>
                <a:spcPts val="0"/>
              </a:spcBef>
              <a:spcAft>
                <a:spcPts val="0"/>
              </a:spcAft>
              <a:buNone/>
            </a:pPr>
            <a:r>
              <a:rPr lang="en-US" sz="920" b="1" i="0" u="none" strike="noStrike" cap="none">
                <a:solidFill>
                  <a:srgbClr val="000000"/>
                </a:solidFill>
                <a:latin typeface="Open Sans"/>
                <a:ea typeface="Open Sans"/>
                <a:cs typeface="Open Sans"/>
                <a:sym typeface="Open Sans"/>
              </a:rPr>
              <a:t>•Пільговий довгостроковий кредит надається на умовах повернення, строковості, забезпеченості та платності. </a:t>
            </a:r>
            <a:endParaRPr sz="920" b="0" i="0" u="none" strike="noStrike" cap="none">
              <a:latin typeface="Arial"/>
              <a:ea typeface="Arial"/>
              <a:cs typeface="Arial"/>
              <a:sym typeface="Arial"/>
            </a:endParaRPr>
          </a:p>
          <a:p>
            <a:pPr marL="0" marR="0" lvl="0" indent="0" algn="l" rtl="0">
              <a:lnSpc>
                <a:spcPct val="140217"/>
              </a:lnSpc>
              <a:spcBef>
                <a:spcPts val="0"/>
              </a:spcBef>
              <a:spcAft>
                <a:spcPts val="0"/>
              </a:spcAft>
              <a:buNone/>
            </a:pPr>
            <a:endParaRPr sz="920" b="0" i="0" u="none" strike="noStrike" cap="none">
              <a:latin typeface="Arial"/>
              <a:ea typeface="Arial"/>
              <a:cs typeface="Arial"/>
              <a:sym typeface="Arial"/>
            </a:endParaRPr>
          </a:p>
          <a:p>
            <a:pPr marL="0" marR="0" lvl="0" indent="0" algn="l" rtl="0">
              <a:lnSpc>
                <a:spcPct val="140217"/>
              </a:lnSpc>
              <a:spcBef>
                <a:spcPts val="0"/>
              </a:spcBef>
              <a:spcAft>
                <a:spcPts val="0"/>
              </a:spcAft>
              <a:buNone/>
            </a:pPr>
            <a:r>
              <a:rPr lang="en-US" sz="920" b="1" i="0" u="none" strike="noStrike" cap="none">
                <a:solidFill>
                  <a:srgbClr val="000000"/>
                </a:solidFill>
                <a:latin typeface="Open Sans"/>
                <a:ea typeface="Open Sans"/>
                <a:cs typeface="Open Sans"/>
                <a:sym typeface="Open Sans"/>
              </a:rPr>
              <a:t>• Пільгові довгострокові кредити надаються здобувачам вищої освіти, які досягли повноліття та здобувають вищу освіту на рівні бакалавра або магістра за кошти фізичних або юридичних осіб відповідно до укладених договорів;</a:t>
            </a:r>
            <a:endParaRPr sz="920" b="0" i="0" u="none" strike="noStrike" cap="none">
              <a:latin typeface="Arial"/>
              <a:ea typeface="Arial"/>
              <a:cs typeface="Arial"/>
              <a:sym typeface="Arial"/>
            </a:endParaRPr>
          </a:p>
          <a:p>
            <a:pPr marL="0" marR="0" lvl="0" indent="0" algn="l" rtl="0">
              <a:lnSpc>
                <a:spcPct val="140217"/>
              </a:lnSpc>
              <a:spcBef>
                <a:spcPts val="0"/>
              </a:spcBef>
              <a:spcAft>
                <a:spcPts val="0"/>
              </a:spcAft>
              <a:buNone/>
            </a:pPr>
            <a:endParaRPr sz="920" b="0" i="0" u="none" strike="noStrike" cap="none">
              <a:latin typeface="Arial"/>
              <a:ea typeface="Arial"/>
              <a:cs typeface="Arial"/>
              <a:sym typeface="Arial"/>
            </a:endParaRPr>
          </a:p>
          <a:p>
            <a:pPr marL="0" marR="0" lvl="0" indent="0" algn="l" rtl="0">
              <a:lnSpc>
                <a:spcPct val="140217"/>
              </a:lnSpc>
              <a:spcBef>
                <a:spcPts val="0"/>
              </a:spcBef>
              <a:spcAft>
                <a:spcPts val="0"/>
              </a:spcAft>
              <a:buNone/>
            </a:pPr>
            <a:r>
              <a:rPr lang="en-US" sz="920" b="1" i="0" u="none" strike="noStrike" cap="none">
                <a:solidFill>
                  <a:srgbClr val="000000"/>
                </a:solidFill>
                <a:latin typeface="Open Sans"/>
                <a:ea typeface="Open Sans"/>
                <a:cs typeface="Open Sans"/>
                <a:sym typeface="Open Sans"/>
              </a:rPr>
              <a:t>•Пільговий довгостроковий кредит надається одночасно з державним грантом на навчання для здобуття вищої освіти в розмірі, що не перевищує різниці між розміром оплати за навчання та розміром державного гранту.</a:t>
            </a:r>
            <a:endParaRPr sz="920" b="0" i="0" u="none" strike="noStrike" cap="none">
              <a:latin typeface="Arial"/>
              <a:ea typeface="Arial"/>
              <a:cs typeface="Arial"/>
              <a:sym typeface="Arial"/>
            </a:endParaRPr>
          </a:p>
          <a:p>
            <a:pPr marL="0" marR="0" lvl="0" indent="0" algn="l" rtl="0">
              <a:lnSpc>
                <a:spcPct val="140217"/>
              </a:lnSpc>
              <a:spcBef>
                <a:spcPts val="0"/>
              </a:spcBef>
              <a:spcAft>
                <a:spcPts val="0"/>
              </a:spcAft>
              <a:buNone/>
            </a:pPr>
            <a:endParaRPr sz="920" b="0" i="0" u="none" strike="noStrike" cap="none">
              <a:latin typeface="Arial"/>
              <a:ea typeface="Arial"/>
              <a:cs typeface="Arial"/>
              <a:sym typeface="Arial"/>
            </a:endParaRPr>
          </a:p>
          <a:p>
            <a:pPr marL="0" marR="0" lvl="0" indent="0" algn="l" rtl="0">
              <a:lnSpc>
                <a:spcPct val="140217"/>
              </a:lnSpc>
              <a:spcBef>
                <a:spcPts val="0"/>
              </a:spcBef>
              <a:spcAft>
                <a:spcPts val="0"/>
              </a:spcAft>
              <a:buNone/>
            </a:pPr>
            <a:r>
              <a:rPr lang="en-US" sz="920" b="1" i="0" u="none" strike="noStrike" cap="none">
                <a:solidFill>
                  <a:srgbClr val="000000"/>
                </a:solidFill>
                <a:latin typeface="Open Sans"/>
                <a:ea typeface="Open Sans"/>
                <a:cs typeface="Open Sans"/>
                <a:sym typeface="Open Sans"/>
              </a:rPr>
              <a:t>•За користування пільговим довгостроковим кредитом встановлюється відсоткова ставка у розмірі 3% річних.</a:t>
            </a:r>
            <a:endParaRPr sz="920" b="0" i="0" u="none" strike="noStrike" cap="none">
              <a:latin typeface="Arial"/>
              <a:ea typeface="Arial"/>
              <a:cs typeface="Arial"/>
              <a:sym typeface="Arial"/>
            </a:endParaRPr>
          </a:p>
          <a:p>
            <a:pPr marL="0" marR="0" lvl="0" indent="0" algn="l" rtl="0">
              <a:lnSpc>
                <a:spcPct val="140217"/>
              </a:lnSpc>
              <a:spcBef>
                <a:spcPts val="0"/>
              </a:spcBef>
              <a:spcAft>
                <a:spcPts val="0"/>
              </a:spcAft>
              <a:buNone/>
            </a:pPr>
            <a:endParaRPr sz="920" b="0" i="0" u="none" strike="noStrike" cap="none">
              <a:latin typeface="Arial"/>
              <a:ea typeface="Arial"/>
              <a:cs typeface="Arial"/>
              <a:sym typeface="Arial"/>
            </a:endParaRPr>
          </a:p>
          <a:p>
            <a:pPr marL="0" marR="0" lvl="0" indent="0" algn="l" rtl="0">
              <a:lnSpc>
                <a:spcPct val="140217"/>
              </a:lnSpc>
              <a:spcBef>
                <a:spcPts val="0"/>
              </a:spcBef>
              <a:spcAft>
                <a:spcPts val="0"/>
              </a:spcAft>
              <a:buNone/>
            </a:pPr>
            <a:r>
              <a:rPr lang="en-US" sz="920" b="1" i="0" u="none" strike="noStrike" cap="none">
                <a:solidFill>
                  <a:srgbClr val="000000"/>
                </a:solidFill>
                <a:latin typeface="Open Sans"/>
                <a:ea typeface="Open Sans"/>
                <a:cs typeface="Open Sans"/>
                <a:sym typeface="Open Sans"/>
              </a:rPr>
              <a:t>• Повернення пільгового довгострокового кредиту здійснюється його одержувачем протягом встановленого строку, визначеного відповідним кредитним договором, який розпочинається через рік після здобуття відповідного рівня вищої освіти одержувачем пільгового довгострокового кредиту. Одержувач пільгового довгострокового кредиту за своїм бажанням має право повернути його достроково.</a:t>
            </a:r>
            <a:endParaRPr sz="920" b="0" i="0" u="none" strike="noStrike" cap="none">
              <a:latin typeface="Arial"/>
              <a:ea typeface="Arial"/>
              <a:cs typeface="Arial"/>
              <a:sym typeface="Arial"/>
            </a:endParaRPr>
          </a:p>
          <a:p>
            <a:pPr marL="0" marR="0" lvl="0" indent="0" algn="l" rtl="0">
              <a:lnSpc>
                <a:spcPct val="179347"/>
              </a:lnSpc>
              <a:spcBef>
                <a:spcPts val="0"/>
              </a:spcBef>
              <a:spcAft>
                <a:spcPts val="0"/>
              </a:spcAft>
              <a:buNone/>
            </a:pPr>
            <a:endParaRPr sz="920" b="0" i="0" u="none" strike="noStrike" cap="none">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8190" y="735873"/>
            <a:ext cx="4482207" cy="62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uk-UA" altLang="ru-RU" sz="2292" b="1" dirty="0">
                <a:solidFill>
                  <a:srgbClr val="993300"/>
                </a:solidFill>
              </a:rPr>
              <a:t>Контакти</a:t>
            </a:r>
          </a:p>
          <a:p>
            <a:pPr algn="ctr" eaLnBrk="1" hangingPunct="1">
              <a:spcBef>
                <a:spcPct val="0"/>
              </a:spcBef>
              <a:buFontTx/>
              <a:buNone/>
            </a:pPr>
            <a:r>
              <a:rPr lang="uk-UA" altLang="ru-RU" sz="1146" b="1" dirty="0">
                <a:solidFill>
                  <a:schemeClr val="accent2">
                    <a:lumMod val="75000"/>
                  </a:schemeClr>
                </a:solidFill>
              </a:rPr>
              <a:t>(</a:t>
            </a:r>
            <a:r>
              <a:rPr lang="uk-UA" altLang="ru-RU" sz="1146" b="1" dirty="0">
                <a:solidFill>
                  <a:srgbClr val="FF0000"/>
                </a:solidFill>
              </a:rPr>
              <a:t>для питань щодо вступу на НФ</a:t>
            </a:r>
            <a:r>
              <a:rPr lang="en-US" altLang="ru-RU" sz="1146" b="1" dirty="0">
                <a:solidFill>
                  <a:srgbClr val="FF0000"/>
                </a:solidFill>
              </a:rPr>
              <a:t> </a:t>
            </a:r>
            <a:r>
              <a:rPr lang="ru-RU" altLang="ru-RU" sz="1146" b="1" dirty="0">
                <a:solidFill>
                  <a:srgbClr val="FF0000"/>
                </a:solidFill>
              </a:rPr>
              <a:t>та </a:t>
            </a:r>
            <a:r>
              <a:rPr lang="uk-UA" altLang="ru-RU" sz="1146" b="1" dirty="0">
                <a:solidFill>
                  <a:srgbClr val="FF0000"/>
                </a:solidFill>
              </a:rPr>
              <a:t>підготовчі  курси</a:t>
            </a:r>
            <a:r>
              <a:rPr lang="uk-UA" altLang="ru-RU" sz="1146" b="1" dirty="0">
                <a:solidFill>
                  <a:schemeClr val="accent2">
                    <a:lumMod val="75000"/>
                  </a:schemeClr>
                </a:solidFill>
              </a:rPr>
              <a:t>)</a:t>
            </a:r>
            <a:endParaRPr lang="ru-RU" altLang="ru-RU" sz="1146" b="1" dirty="0">
              <a:solidFill>
                <a:schemeClr val="accent2">
                  <a:lumMod val="75000"/>
                </a:schemeClr>
              </a:solidFill>
            </a:endParaRPr>
          </a:p>
        </p:txBody>
      </p:sp>
      <p:sp>
        <p:nvSpPr>
          <p:cNvPr id="2" name="TextBox 1"/>
          <p:cNvSpPr txBox="1"/>
          <p:nvPr/>
        </p:nvSpPr>
        <p:spPr>
          <a:xfrm>
            <a:off x="206008" y="1551621"/>
            <a:ext cx="3882794" cy="300723"/>
          </a:xfrm>
          <a:prstGeom prst="rect">
            <a:avLst/>
          </a:prstGeom>
          <a:noFill/>
        </p:spPr>
        <p:txBody>
          <a:bodyPr wrap="none" rtlCol="0">
            <a:spAutoFit/>
          </a:bodyPr>
          <a:lstStyle/>
          <a:p>
            <a:r>
              <a:rPr lang="uk-UA" sz="1354" dirty="0"/>
              <a:t>Заст. декана </a:t>
            </a:r>
            <a:r>
              <a:rPr lang="uk-UA" sz="1354" b="1" dirty="0" err="1">
                <a:solidFill>
                  <a:srgbClr val="2B3EF1"/>
                </a:solidFill>
              </a:rPr>
              <a:t>Ревенко</a:t>
            </a:r>
            <a:r>
              <a:rPr lang="uk-UA" sz="1354" b="1" dirty="0">
                <a:solidFill>
                  <a:srgbClr val="2B3EF1"/>
                </a:solidFill>
              </a:rPr>
              <a:t> Ольга Олександрівна</a:t>
            </a:r>
            <a:endParaRPr lang="ru-RU" sz="1354" b="1" dirty="0">
              <a:solidFill>
                <a:srgbClr val="2B3EF1"/>
              </a:solidFill>
            </a:endParaRPr>
          </a:p>
        </p:txBody>
      </p:sp>
      <p:sp>
        <p:nvSpPr>
          <p:cNvPr id="3" name="TextBox 2"/>
          <p:cNvSpPr txBox="1"/>
          <p:nvPr/>
        </p:nvSpPr>
        <p:spPr>
          <a:xfrm>
            <a:off x="217601" y="1814151"/>
            <a:ext cx="4517583" cy="348878"/>
          </a:xfrm>
          <a:prstGeom prst="rect">
            <a:avLst/>
          </a:prstGeom>
          <a:noFill/>
        </p:spPr>
        <p:txBody>
          <a:bodyPr wrap="none" rtlCol="0">
            <a:spAutoFit/>
          </a:bodyPr>
          <a:lstStyle/>
          <a:p>
            <a:r>
              <a:rPr lang="uk-UA" sz="1667" b="1" dirty="0">
                <a:solidFill>
                  <a:srgbClr val="00B050"/>
                </a:solidFill>
              </a:rPr>
              <a:t>095-</a:t>
            </a:r>
            <a:r>
              <a:rPr lang="ru-RU" sz="1667" b="1" dirty="0">
                <a:solidFill>
                  <a:srgbClr val="00B050"/>
                </a:solidFill>
              </a:rPr>
              <a:t>322</a:t>
            </a:r>
            <a:r>
              <a:rPr lang="uk-UA" sz="1667" b="1" dirty="0">
                <a:solidFill>
                  <a:srgbClr val="00B050"/>
                </a:solidFill>
              </a:rPr>
              <a:t>-85-</a:t>
            </a:r>
            <a:r>
              <a:rPr lang="en-US" sz="1667" b="1" dirty="0">
                <a:solidFill>
                  <a:srgbClr val="00B050"/>
                </a:solidFill>
              </a:rPr>
              <a:t>9</a:t>
            </a:r>
            <a:r>
              <a:rPr lang="ru-RU" sz="1667" b="1" dirty="0">
                <a:solidFill>
                  <a:srgbClr val="00B050"/>
                </a:solidFill>
              </a:rPr>
              <a:t>7</a:t>
            </a:r>
            <a:r>
              <a:rPr lang="uk-UA" sz="1667" b="1" dirty="0"/>
              <a:t> (</a:t>
            </a:r>
            <a:r>
              <a:rPr lang="en-US" sz="1667" b="1" dirty="0"/>
              <a:t>Viber)  </a:t>
            </a:r>
            <a:r>
              <a:rPr lang="en-US" sz="1667" b="1" dirty="0">
                <a:solidFill>
                  <a:srgbClr val="008000"/>
                </a:solidFill>
              </a:rPr>
              <a:t>orevenk@gmail.com</a:t>
            </a:r>
            <a:endParaRPr lang="ru-RU" sz="1667" b="1" dirty="0">
              <a:solidFill>
                <a:srgbClr val="008000"/>
              </a:solidFill>
            </a:endParaRPr>
          </a:p>
        </p:txBody>
      </p:sp>
      <p:sp>
        <p:nvSpPr>
          <p:cNvPr id="7" name="TextBox 6"/>
          <p:cNvSpPr txBox="1"/>
          <p:nvPr/>
        </p:nvSpPr>
        <p:spPr>
          <a:xfrm>
            <a:off x="825931" y="3281350"/>
            <a:ext cx="3544560" cy="300723"/>
          </a:xfrm>
          <a:prstGeom prst="rect">
            <a:avLst/>
          </a:prstGeom>
          <a:noFill/>
        </p:spPr>
        <p:txBody>
          <a:bodyPr wrap="none" rtlCol="0">
            <a:spAutoFit/>
          </a:bodyPr>
          <a:lstStyle/>
          <a:p>
            <a:r>
              <a:rPr lang="ru-RU" sz="1354" dirty="0"/>
              <a:t>Методист</a:t>
            </a:r>
            <a:r>
              <a:rPr lang="uk-UA" sz="1354" dirty="0"/>
              <a:t> </a:t>
            </a:r>
            <a:r>
              <a:rPr lang="uk-UA" sz="1354" b="1" dirty="0">
                <a:solidFill>
                  <a:srgbClr val="2B3EF1"/>
                </a:solidFill>
              </a:rPr>
              <a:t>Єфименко Ольга </a:t>
            </a:r>
            <a:r>
              <a:rPr lang="uk-UA" sz="1354" b="1" dirty="0" err="1">
                <a:solidFill>
                  <a:srgbClr val="2B3EF1"/>
                </a:solidFill>
              </a:rPr>
              <a:t>Григоровна</a:t>
            </a:r>
            <a:endParaRPr lang="ru-RU" sz="1354" b="1" dirty="0">
              <a:solidFill>
                <a:srgbClr val="2B3EF1"/>
              </a:solidFill>
            </a:endParaRPr>
          </a:p>
        </p:txBody>
      </p:sp>
      <p:sp>
        <p:nvSpPr>
          <p:cNvPr id="8" name="TextBox 7"/>
          <p:cNvSpPr txBox="1"/>
          <p:nvPr/>
        </p:nvSpPr>
        <p:spPr>
          <a:xfrm>
            <a:off x="837524" y="3581383"/>
            <a:ext cx="3733714" cy="348878"/>
          </a:xfrm>
          <a:prstGeom prst="rect">
            <a:avLst/>
          </a:prstGeom>
          <a:noFill/>
        </p:spPr>
        <p:txBody>
          <a:bodyPr wrap="none" rtlCol="0">
            <a:spAutoFit/>
          </a:bodyPr>
          <a:lstStyle/>
          <a:p>
            <a:r>
              <a:rPr lang="uk-UA" sz="1667" b="1" dirty="0">
                <a:solidFill>
                  <a:srgbClr val="00B050"/>
                </a:solidFill>
              </a:rPr>
              <a:t>066-714-75-91</a:t>
            </a:r>
            <a:r>
              <a:rPr lang="uk-UA" sz="1667" b="1" dirty="0"/>
              <a:t> (</a:t>
            </a:r>
            <a:r>
              <a:rPr lang="en-US" sz="1667" b="1" dirty="0"/>
              <a:t>Viber) </a:t>
            </a:r>
            <a:r>
              <a:rPr lang="uk-UA" sz="1667" b="1" dirty="0"/>
              <a:t>    </a:t>
            </a:r>
            <a:r>
              <a:rPr lang="en-US" sz="1667" b="1" dirty="0">
                <a:solidFill>
                  <a:srgbClr val="008000"/>
                </a:solidFill>
              </a:rPr>
              <a:t>ipk68@i.ua</a:t>
            </a:r>
            <a:endParaRPr lang="ru-RU" sz="1667" b="1" dirty="0">
              <a:solidFill>
                <a:srgbClr val="008000"/>
              </a:solidFill>
            </a:endParaRPr>
          </a:p>
        </p:txBody>
      </p:sp>
      <p:sp>
        <p:nvSpPr>
          <p:cNvPr id="9" name="TextBox 8"/>
          <p:cNvSpPr txBox="1"/>
          <p:nvPr/>
        </p:nvSpPr>
        <p:spPr>
          <a:xfrm>
            <a:off x="206008" y="2381003"/>
            <a:ext cx="4565673" cy="300723"/>
          </a:xfrm>
          <a:prstGeom prst="rect">
            <a:avLst/>
          </a:prstGeom>
          <a:noFill/>
        </p:spPr>
        <p:txBody>
          <a:bodyPr wrap="none" rtlCol="0">
            <a:spAutoFit/>
          </a:bodyPr>
          <a:lstStyle/>
          <a:p>
            <a:r>
              <a:rPr lang="ru-RU" sz="1354" dirty="0"/>
              <a:t>Директор Центру НФ</a:t>
            </a:r>
            <a:r>
              <a:rPr lang="uk-UA" sz="1354" dirty="0"/>
              <a:t> </a:t>
            </a:r>
            <a:r>
              <a:rPr lang="uk-UA" sz="1354" b="1" dirty="0">
                <a:solidFill>
                  <a:srgbClr val="2B3EF1"/>
                </a:solidFill>
              </a:rPr>
              <a:t>Зінченко Світлана Михайлівна</a:t>
            </a:r>
            <a:endParaRPr lang="ru-RU" sz="1354" b="1" dirty="0">
              <a:solidFill>
                <a:srgbClr val="2B3EF1"/>
              </a:solidFill>
            </a:endParaRPr>
          </a:p>
        </p:txBody>
      </p:sp>
      <p:sp>
        <p:nvSpPr>
          <p:cNvPr id="10" name="TextBox 9"/>
          <p:cNvSpPr txBox="1"/>
          <p:nvPr/>
        </p:nvSpPr>
        <p:spPr>
          <a:xfrm>
            <a:off x="217602" y="2681036"/>
            <a:ext cx="4277133" cy="348878"/>
          </a:xfrm>
          <a:prstGeom prst="rect">
            <a:avLst/>
          </a:prstGeom>
          <a:noFill/>
        </p:spPr>
        <p:txBody>
          <a:bodyPr wrap="none" rtlCol="0">
            <a:spAutoFit/>
          </a:bodyPr>
          <a:lstStyle/>
          <a:p>
            <a:r>
              <a:rPr lang="uk-UA" sz="1667" b="1" dirty="0">
                <a:solidFill>
                  <a:srgbClr val="00B050"/>
                </a:solidFill>
              </a:rPr>
              <a:t>095-311-62-55</a:t>
            </a:r>
            <a:r>
              <a:rPr lang="uk-UA" sz="1667" b="1" dirty="0"/>
              <a:t> 		</a:t>
            </a:r>
            <a:r>
              <a:rPr lang="en-US" sz="1667" b="1" dirty="0">
                <a:solidFill>
                  <a:srgbClr val="008000"/>
                </a:solidFill>
              </a:rPr>
              <a:t>svzi@ukr.net</a:t>
            </a:r>
            <a:endParaRPr lang="ru-RU" sz="1667" b="1" dirty="0">
              <a:solidFill>
                <a:srgbClr val="008000"/>
              </a:solidFill>
            </a:endParaRPr>
          </a:p>
        </p:txBody>
      </p:sp>
    </p:spTree>
    <p:extLst>
      <p:ext uri="{BB962C8B-B14F-4D97-AF65-F5344CB8AC3E}">
        <p14:creationId xmlns:p14="http://schemas.microsoft.com/office/powerpoint/2010/main" val="591086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71C42"/>
        </a:solidFill>
        <a:effectLst/>
      </p:bgPr>
    </p:bg>
    <p:spTree>
      <p:nvGrpSpPr>
        <p:cNvPr id="1" name="Shape 521"/>
        <p:cNvGrpSpPr/>
        <p:nvPr/>
      </p:nvGrpSpPr>
      <p:grpSpPr>
        <a:xfrm>
          <a:off x="0" y="0"/>
          <a:ext cx="0" cy="0"/>
          <a:chOff x="0" y="0"/>
          <a:chExt cx="0" cy="0"/>
        </a:xfrm>
      </p:grpSpPr>
      <p:sp>
        <p:nvSpPr>
          <p:cNvPr id="522" name="Google Shape;522;p69"/>
          <p:cNvSpPr/>
          <p:nvPr/>
        </p:nvSpPr>
        <p:spPr>
          <a:xfrm>
            <a:off x="2967705" y="2518672"/>
            <a:ext cx="1779120" cy="2062080"/>
          </a:xfrm>
          <a:custGeom>
            <a:avLst/>
            <a:gdLst/>
            <a:ahLst/>
            <a:cxnLst/>
            <a:rect l="l" t="t" r="r" b="b"/>
            <a:pathLst>
              <a:path w="2850766" h="2316895" extrusionOk="0">
                <a:moveTo>
                  <a:pt x="0" y="0"/>
                </a:moveTo>
                <a:lnTo>
                  <a:pt x="2850766" y="0"/>
                </a:lnTo>
                <a:lnTo>
                  <a:pt x="2850766" y="2316895"/>
                </a:lnTo>
                <a:lnTo>
                  <a:pt x="0" y="2316895"/>
                </a:lnTo>
                <a:lnTo>
                  <a:pt x="0" y="0"/>
                </a:lnTo>
                <a:close/>
              </a:path>
            </a:pathLst>
          </a:custGeom>
          <a:blipFill rotWithShape="1">
            <a:blip r:embed="rId3">
              <a:alphaModFix/>
            </a:blip>
            <a:stretch>
              <a:fillRect/>
            </a:stretch>
          </a:blipFill>
          <a:ln>
            <a:noFill/>
          </a:ln>
        </p:spPr>
      </p:sp>
      <p:sp>
        <p:nvSpPr>
          <p:cNvPr id="524" name="Google Shape;524;p69"/>
          <p:cNvSpPr txBox="1"/>
          <p:nvPr/>
        </p:nvSpPr>
        <p:spPr>
          <a:xfrm>
            <a:off x="272520" y="19080"/>
            <a:ext cx="4217400" cy="575280"/>
          </a:xfrm>
          <a:prstGeom prst="rect">
            <a:avLst/>
          </a:prstGeom>
          <a:noFill/>
          <a:ln>
            <a:noFill/>
          </a:ln>
        </p:spPr>
        <p:txBody>
          <a:bodyPr spcFirstLastPara="1" wrap="square" lIns="0" tIns="0" rIns="0" bIns="0" anchor="t" anchorCtr="0">
            <a:noAutofit/>
          </a:bodyPr>
          <a:lstStyle/>
          <a:p>
            <a:pPr marL="0" marR="0" lvl="0" indent="0" algn="ctr" rtl="0">
              <a:lnSpc>
                <a:spcPct val="140054"/>
              </a:lnSpc>
              <a:spcBef>
                <a:spcPts val="0"/>
              </a:spcBef>
              <a:spcAft>
                <a:spcPts val="0"/>
              </a:spcAft>
              <a:buNone/>
            </a:pPr>
            <a:r>
              <a:rPr lang="en-US" sz="1850" b="1" i="0" u="none" strike="noStrike" cap="none">
                <a:solidFill>
                  <a:srgbClr val="FFFFFF"/>
                </a:solidFill>
                <a:latin typeface="Poppins"/>
                <a:ea typeface="Poppins"/>
                <a:cs typeface="Poppins"/>
                <a:sym typeface="Poppins"/>
              </a:rPr>
              <a:t>Дні відкритих дверей</a:t>
            </a:r>
            <a:endParaRPr sz="1850" b="0" i="0" u="none" strike="noStrike" cap="none">
              <a:latin typeface="Arial"/>
              <a:ea typeface="Arial"/>
              <a:cs typeface="Arial"/>
              <a:sym typeface="Arial"/>
            </a:endParaRPr>
          </a:p>
          <a:p>
            <a:pPr marL="0" marR="0" lvl="0" indent="0" algn="ctr" rtl="0">
              <a:lnSpc>
                <a:spcPct val="139626"/>
              </a:lnSpc>
              <a:spcBef>
                <a:spcPts val="0"/>
              </a:spcBef>
              <a:spcAft>
                <a:spcPts val="0"/>
              </a:spcAft>
              <a:buNone/>
            </a:pPr>
            <a:r>
              <a:rPr lang="en-US" sz="1070" b="1" i="0" u="none" strike="noStrike" cap="none">
                <a:solidFill>
                  <a:srgbClr val="FFFFFF"/>
                </a:solidFill>
                <a:latin typeface="Poppins"/>
                <a:ea typeface="Poppins"/>
                <a:cs typeface="Poppins"/>
                <a:sym typeface="Poppins"/>
              </a:rPr>
              <a:t>Українського державного університету науки і технологій </a:t>
            </a:r>
            <a:endParaRPr sz="1070" b="0" i="0" u="none" strike="noStrike" cap="none">
              <a:latin typeface="Arial"/>
              <a:ea typeface="Arial"/>
              <a:cs typeface="Arial"/>
              <a:sym typeface="Arial"/>
            </a:endParaRPr>
          </a:p>
          <a:p>
            <a:pPr marL="0" marR="0" lvl="0" indent="0" algn="l" rtl="0">
              <a:lnSpc>
                <a:spcPct val="27009"/>
              </a:lnSpc>
              <a:spcBef>
                <a:spcPts val="0"/>
              </a:spcBef>
              <a:spcAft>
                <a:spcPts val="0"/>
              </a:spcAft>
              <a:buNone/>
            </a:pPr>
            <a:endParaRPr sz="1070" b="0" i="0" u="none" strike="noStrike" cap="none">
              <a:latin typeface="Arial"/>
              <a:ea typeface="Arial"/>
              <a:cs typeface="Arial"/>
              <a:sym typeface="Arial"/>
            </a:endParaRPr>
          </a:p>
        </p:txBody>
      </p:sp>
      <p:pic>
        <p:nvPicPr>
          <p:cNvPr id="528" name="Google Shape;528;p69"/>
          <p:cNvPicPr preferRelativeResize="0"/>
          <p:nvPr/>
        </p:nvPicPr>
        <p:blipFill rotWithShape="1">
          <a:blip r:embed="rId4">
            <a:alphaModFix/>
          </a:blip>
          <a:srcRect/>
          <a:stretch/>
        </p:blipFill>
        <p:spPr>
          <a:xfrm>
            <a:off x="65520" y="63332"/>
            <a:ext cx="4718880" cy="610111"/>
          </a:xfrm>
          <a:prstGeom prst="rect">
            <a:avLst/>
          </a:prstGeom>
          <a:noFill/>
          <a:ln>
            <a:noFill/>
          </a:ln>
        </p:spPr>
      </p:pic>
      <p:sp>
        <p:nvSpPr>
          <p:cNvPr id="531" name="Google Shape;531;p69"/>
          <p:cNvSpPr txBox="1"/>
          <p:nvPr/>
        </p:nvSpPr>
        <p:spPr>
          <a:xfrm>
            <a:off x="753762" y="976183"/>
            <a:ext cx="3017909" cy="2526957"/>
          </a:xfrm>
          <a:prstGeom prst="rect">
            <a:avLst/>
          </a:prstGeom>
          <a:noFill/>
          <a:ln>
            <a:noFill/>
          </a:ln>
        </p:spPr>
        <p:txBody>
          <a:bodyPr spcFirstLastPara="1" wrap="square" lIns="0" tIns="0" rIns="0" bIns="0" anchor="t" anchorCtr="1">
            <a:noAutofit/>
          </a:bodyPr>
          <a:lstStyle/>
          <a:p>
            <a:pPr marL="0" marR="0" lvl="0" indent="0" algn="ctr" rtl="0">
              <a:lnSpc>
                <a:spcPct val="139920"/>
              </a:lnSpc>
              <a:spcBef>
                <a:spcPts val="0"/>
              </a:spcBef>
              <a:spcAft>
                <a:spcPts val="0"/>
              </a:spcAft>
              <a:buNone/>
            </a:pPr>
            <a:r>
              <a:rPr lang="ru-RU" sz="2800" b="1" i="0" u="sng" strike="noStrike" cap="none" dirty="0" smtClean="0">
                <a:solidFill>
                  <a:srgbClr val="FFFFFF"/>
                </a:solidFill>
                <a:latin typeface="Poppins"/>
                <a:ea typeface="Poppins"/>
                <a:cs typeface="Poppins"/>
                <a:sym typeface="Poppins"/>
              </a:rPr>
              <a:t>1</a:t>
            </a:r>
            <a:r>
              <a:rPr lang="en-US" sz="2800" b="1" i="0" u="sng" strike="noStrike" cap="none" dirty="0" smtClean="0">
                <a:solidFill>
                  <a:srgbClr val="FFFFFF"/>
                </a:solidFill>
                <a:latin typeface="Poppins"/>
                <a:ea typeface="Poppins"/>
                <a:cs typeface="Poppins"/>
                <a:sym typeface="Poppins"/>
              </a:rPr>
              <a:t>3.0</a:t>
            </a:r>
            <a:r>
              <a:rPr lang="ru-RU" sz="2800" b="1" i="0" u="sng" strike="noStrike" cap="none" dirty="0" smtClean="0">
                <a:solidFill>
                  <a:srgbClr val="FFFFFF"/>
                </a:solidFill>
                <a:latin typeface="Poppins"/>
                <a:ea typeface="Poppins"/>
                <a:cs typeface="Poppins"/>
                <a:sym typeface="Poppins"/>
              </a:rPr>
              <a:t>4</a:t>
            </a:r>
            <a:r>
              <a:rPr lang="en-US" sz="2800" b="1" i="0" u="sng" strike="noStrike" cap="none" dirty="0" smtClean="0">
                <a:solidFill>
                  <a:srgbClr val="FFFFFF"/>
                </a:solidFill>
                <a:latin typeface="Poppins"/>
                <a:ea typeface="Poppins"/>
                <a:cs typeface="Poppins"/>
                <a:sym typeface="Poppins"/>
              </a:rPr>
              <a:t>.2024</a:t>
            </a:r>
            <a:endParaRPr sz="2800" b="0" i="0" u="none" strike="noStrike" cap="none" dirty="0">
              <a:sym typeface="Arial"/>
            </a:endParaRPr>
          </a:p>
          <a:p>
            <a:pPr lvl="0" algn="ctr">
              <a:lnSpc>
                <a:spcPct val="139920"/>
              </a:lnSpc>
            </a:pPr>
            <a:r>
              <a:rPr lang="en-US" sz="1600" b="1" i="0" u="none" strike="noStrike" cap="none" dirty="0" err="1">
                <a:solidFill>
                  <a:srgbClr val="FFFFFF"/>
                </a:solidFill>
                <a:latin typeface="Poppins"/>
                <a:ea typeface="Poppins"/>
                <a:cs typeface="Poppins"/>
                <a:sym typeface="Poppins"/>
              </a:rPr>
              <a:t>Локація</a:t>
            </a:r>
            <a:r>
              <a:rPr lang="en-US" sz="1600" b="1" i="0" u="none" strike="noStrike" cap="none" dirty="0">
                <a:solidFill>
                  <a:srgbClr val="FFFFFF"/>
                </a:solidFill>
                <a:latin typeface="Poppins"/>
                <a:ea typeface="Poppins"/>
                <a:cs typeface="Poppins"/>
                <a:sym typeface="Poppins"/>
              </a:rPr>
              <a:t> </a:t>
            </a:r>
            <a:r>
              <a:rPr lang="en-US" sz="1600" b="1" i="0" u="none" strike="noStrike" cap="none" dirty="0" smtClean="0">
                <a:solidFill>
                  <a:srgbClr val="FFFFFF"/>
                </a:solidFill>
                <a:latin typeface="Poppins"/>
                <a:ea typeface="Poppins"/>
                <a:cs typeface="Poppins"/>
                <a:sym typeface="Poppins"/>
              </a:rPr>
              <a:t>–</a:t>
            </a:r>
            <a:r>
              <a:rPr lang="uk-UA" sz="1600" b="1" i="0" u="none" strike="noStrike" cap="none" dirty="0" smtClean="0">
                <a:solidFill>
                  <a:srgbClr val="FFFFFF"/>
                </a:solidFill>
                <a:latin typeface="Poppins"/>
                <a:ea typeface="Poppins"/>
                <a:cs typeface="Poppins"/>
                <a:sym typeface="Poppins"/>
              </a:rPr>
              <a:t> </a:t>
            </a:r>
            <a:r>
              <a:rPr lang="ru-RU" sz="1600" b="1" dirty="0">
                <a:solidFill>
                  <a:srgbClr val="FFFFFF"/>
                </a:solidFill>
                <a:latin typeface="Poppins"/>
                <a:ea typeface="Poppins"/>
                <a:cs typeface="Poppins"/>
              </a:rPr>
              <a:t>з 11-00 до 15-00 в </a:t>
            </a:r>
            <a:r>
              <a:rPr lang="ru-RU" sz="1600" b="1" dirty="0" err="1">
                <a:solidFill>
                  <a:srgbClr val="FFFFFF"/>
                </a:solidFill>
                <a:latin typeface="Poppins"/>
                <a:ea typeface="Poppins"/>
                <a:cs typeface="Poppins"/>
              </a:rPr>
              <a:t>режимі</a:t>
            </a:r>
            <a:r>
              <a:rPr lang="ru-RU" sz="1600" b="1" dirty="0">
                <a:solidFill>
                  <a:srgbClr val="FFFFFF"/>
                </a:solidFill>
                <a:latin typeface="Poppins"/>
                <a:ea typeface="Poppins"/>
                <a:cs typeface="Poppins"/>
              </a:rPr>
              <a:t> он-</a:t>
            </a:r>
            <a:r>
              <a:rPr lang="ru-RU" sz="1600" b="1" dirty="0" err="1">
                <a:solidFill>
                  <a:srgbClr val="FFFFFF"/>
                </a:solidFill>
                <a:latin typeface="Poppins"/>
                <a:ea typeface="Poppins"/>
                <a:cs typeface="Poppins"/>
              </a:rPr>
              <a:t>лайн</a:t>
            </a:r>
            <a:r>
              <a:rPr lang="ru-RU" sz="1600" b="1" dirty="0">
                <a:solidFill>
                  <a:srgbClr val="FFFFFF"/>
                </a:solidFill>
                <a:latin typeface="Poppins"/>
                <a:ea typeface="Poppins"/>
                <a:cs typeface="Poppins"/>
              </a:rPr>
              <a:t> (</a:t>
            </a:r>
            <a:r>
              <a:rPr lang="ru-RU" sz="1600" b="1" dirty="0" err="1">
                <a:solidFill>
                  <a:srgbClr val="FFFFFF"/>
                </a:solidFill>
                <a:latin typeface="Poppins"/>
                <a:ea typeface="Poppins"/>
                <a:cs typeface="Poppins"/>
              </a:rPr>
              <a:t>Zoom</a:t>
            </a:r>
            <a:r>
              <a:rPr lang="ru-RU" sz="1600" b="1" dirty="0">
                <a:solidFill>
                  <a:srgbClr val="FFFFFF"/>
                </a:solidFill>
                <a:latin typeface="Poppins"/>
                <a:ea typeface="Poppins"/>
                <a:cs typeface="Poppins"/>
              </a:rPr>
              <a:t>) </a:t>
            </a:r>
            <a:endParaRPr lang="ru-RU" sz="1600" b="1" dirty="0">
              <a:solidFill>
                <a:srgbClr val="FFFFFF"/>
              </a:solidFill>
              <a:latin typeface="Poppins"/>
              <a:ea typeface="Poppins"/>
              <a:cs typeface="Poppins"/>
              <a:sym typeface="Poppins"/>
            </a:endParaRPr>
          </a:p>
          <a:p>
            <a:pPr marL="0" marR="0" lvl="0" indent="0" algn="ctr" rtl="0">
              <a:lnSpc>
                <a:spcPct val="139920"/>
              </a:lnSpc>
              <a:spcBef>
                <a:spcPts val="0"/>
              </a:spcBef>
              <a:spcAft>
                <a:spcPts val="0"/>
              </a:spcAft>
              <a:buNone/>
            </a:pPr>
            <a:r>
              <a:rPr lang="uk-UA" sz="1600" b="1" dirty="0" smtClean="0">
                <a:solidFill>
                  <a:srgbClr val="FFFFFF"/>
                </a:solidFill>
                <a:cs typeface="Poppins"/>
                <a:sym typeface="Poppins"/>
              </a:rPr>
              <a:t>Посилання розміщено на сторінці Нікопольського факультету</a:t>
            </a:r>
            <a:endParaRPr sz="1600" b="0" i="0" u="none" strike="noStrike" cap="none" dirty="0">
              <a:sym typeface="Arial"/>
            </a:endParaRPr>
          </a:p>
          <a:p>
            <a:pPr marL="0" marR="0" lvl="0" indent="0" algn="ctr" rtl="0">
              <a:lnSpc>
                <a:spcPct val="139920"/>
              </a:lnSpc>
              <a:spcBef>
                <a:spcPts val="0"/>
              </a:spcBef>
              <a:spcAft>
                <a:spcPts val="0"/>
              </a:spcAft>
              <a:buNone/>
            </a:pPr>
            <a:endParaRPr sz="1250" b="0" i="0" u="none" strike="noStrike" cap="none" dirty="0">
              <a:latin typeface="Arial"/>
              <a:ea typeface="Arial"/>
              <a:cs typeface="Arial"/>
              <a:sym typeface="Arial"/>
            </a:endParaRPr>
          </a:p>
        </p:txBody>
      </p:sp>
      <p:sp>
        <p:nvSpPr>
          <p:cNvPr id="2" name="Прямоугольник 1"/>
          <p:cNvSpPr/>
          <p:nvPr/>
        </p:nvSpPr>
        <p:spPr>
          <a:xfrm>
            <a:off x="195905" y="3395823"/>
            <a:ext cx="3795328" cy="307777"/>
          </a:xfrm>
          <a:prstGeom prst="rect">
            <a:avLst/>
          </a:prstGeom>
          <a:solidFill>
            <a:schemeClr val="accent6">
              <a:lumMod val="20000"/>
              <a:lumOff val="80000"/>
            </a:schemeClr>
          </a:solidFill>
        </p:spPr>
        <p:txBody>
          <a:bodyPr wrap="square">
            <a:spAutoFit/>
          </a:bodyPr>
          <a:lstStyle/>
          <a:p>
            <a:r>
              <a:rPr lang="ru-RU" b="1" dirty="0">
                <a:solidFill>
                  <a:srgbClr val="2D1EF2"/>
                </a:solidFill>
              </a:rPr>
              <a:t>https://nmetau.edu.ua/ua/mfac/i3002/p4778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71C42"/>
        </a:solidFill>
        <a:effectLst/>
      </p:bgPr>
    </p:bg>
    <p:spTree>
      <p:nvGrpSpPr>
        <p:cNvPr id="1" name="Shape 234"/>
        <p:cNvGrpSpPr/>
        <p:nvPr/>
      </p:nvGrpSpPr>
      <p:grpSpPr>
        <a:xfrm>
          <a:off x="0" y="0"/>
          <a:ext cx="0" cy="0"/>
          <a:chOff x="0" y="0"/>
          <a:chExt cx="0" cy="0"/>
        </a:xfrm>
      </p:grpSpPr>
      <p:sp>
        <p:nvSpPr>
          <p:cNvPr id="3" name="Прямоугольник 2"/>
          <p:cNvSpPr/>
          <p:nvPr/>
        </p:nvSpPr>
        <p:spPr>
          <a:xfrm>
            <a:off x="0" y="1025611"/>
            <a:ext cx="4762500" cy="226746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5" name="Google Shape;235;p54"/>
          <p:cNvSpPr/>
          <p:nvPr/>
        </p:nvSpPr>
        <p:spPr>
          <a:xfrm>
            <a:off x="2567415" y="1449887"/>
            <a:ext cx="679644" cy="677072"/>
          </a:xfrm>
          <a:custGeom>
            <a:avLst/>
            <a:gdLst/>
            <a:ahLst/>
            <a:cxnLst/>
            <a:rect l="l" t="t" r="r" b="b"/>
            <a:pathLst>
              <a:path w="951180" h="947391" extrusionOk="0">
                <a:moveTo>
                  <a:pt x="0" y="0"/>
                </a:moveTo>
                <a:lnTo>
                  <a:pt x="951180" y="0"/>
                </a:lnTo>
                <a:lnTo>
                  <a:pt x="951180" y="947391"/>
                </a:lnTo>
                <a:lnTo>
                  <a:pt x="0" y="947391"/>
                </a:lnTo>
                <a:lnTo>
                  <a:pt x="0" y="0"/>
                </a:lnTo>
                <a:close/>
              </a:path>
            </a:pathLst>
          </a:custGeom>
          <a:blipFill rotWithShape="1">
            <a:blip r:embed="rId3">
              <a:alphaModFix/>
            </a:blip>
            <a:stretch>
              <a:fillRect/>
            </a:stretch>
          </a:blipFill>
          <a:ln>
            <a:noFill/>
          </a:ln>
        </p:spPr>
      </p:sp>
      <p:pic>
        <p:nvPicPr>
          <p:cNvPr id="236" name="Google Shape;236;p54"/>
          <p:cNvPicPr preferRelativeResize="0"/>
          <p:nvPr/>
        </p:nvPicPr>
        <p:blipFill rotWithShape="1">
          <a:blip r:embed="rId4">
            <a:alphaModFix/>
          </a:blip>
          <a:srcRect/>
          <a:stretch/>
        </p:blipFill>
        <p:spPr>
          <a:xfrm>
            <a:off x="1386360" y="2607480"/>
            <a:ext cx="1990080" cy="467640"/>
          </a:xfrm>
          <a:prstGeom prst="rect">
            <a:avLst/>
          </a:prstGeom>
          <a:noFill/>
          <a:ln>
            <a:noFill/>
          </a:ln>
        </p:spPr>
      </p:pic>
      <p:sp>
        <p:nvSpPr>
          <p:cNvPr id="237" name="Google Shape;237;p54"/>
          <p:cNvSpPr/>
          <p:nvPr/>
        </p:nvSpPr>
        <p:spPr>
          <a:xfrm>
            <a:off x="3645243" y="1470278"/>
            <a:ext cx="964370" cy="664322"/>
          </a:xfrm>
          <a:custGeom>
            <a:avLst/>
            <a:gdLst/>
            <a:ahLst/>
            <a:cxnLst/>
            <a:rect l="l" t="t" r="r" b="b"/>
            <a:pathLst>
              <a:path w="1534119" h="726006" extrusionOk="0">
                <a:moveTo>
                  <a:pt x="0" y="0"/>
                </a:moveTo>
                <a:lnTo>
                  <a:pt x="1534119" y="0"/>
                </a:lnTo>
                <a:lnTo>
                  <a:pt x="1534119" y="726006"/>
                </a:lnTo>
                <a:lnTo>
                  <a:pt x="0" y="726006"/>
                </a:lnTo>
                <a:lnTo>
                  <a:pt x="0" y="0"/>
                </a:lnTo>
                <a:close/>
              </a:path>
            </a:pathLst>
          </a:custGeom>
          <a:blipFill rotWithShape="1">
            <a:blip r:embed="rId5">
              <a:alphaModFix/>
            </a:blip>
            <a:stretch>
              <a:fillRect/>
            </a:stretch>
          </a:blipFill>
          <a:ln>
            <a:noFill/>
          </a:ln>
        </p:spPr>
      </p:sp>
      <p:sp>
        <p:nvSpPr>
          <p:cNvPr id="238" name="Google Shape;238;p54"/>
          <p:cNvSpPr/>
          <p:nvPr/>
        </p:nvSpPr>
        <p:spPr>
          <a:xfrm>
            <a:off x="193332" y="1450540"/>
            <a:ext cx="906116" cy="541985"/>
          </a:xfrm>
          <a:custGeom>
            <a:avLst/>
            <a:gdLst/>
            <a:ahLst/>
            <a:cxnLst/>
            <a:rect l="l" t="t" r="r" b="b"/>
            <a:pathLst>
              <a:path w="1565003" h="622402" extrusionOk="0">
                <a:moveTo>
                  <a:pt x="0" y="0"/>
                </a:moveTo>
                <a:lnTo>
                  <a:pt x="1565003" y="0"/>
                </a:lnTo>
                <a:lnTo>
                  <a:pt x="1565003" y="622402"/>
                </a:lnTo>
                <a:lnTo>
                  <a:pt x="0" y="622402"/>
                </a:lnTo>
                <a:lnTo>
                  <a:pt x="0" y="0"/>
                </a:lnTo>
                <a:close/>
              </a:path>
            </a:pathLst>
          </a:custGeom>
          <a:blipFill rotWithShape="1">
            <a:blip r:embed="rId6">
              <a:alphaModFix/>
            </a:blip>
            <a:stretch>
              <a:fillRect/>
            </a:stretch>
          </a:blipFill>
          <a:ln>
            <a:noFill/>
          </a:ln>
        </p:spPr>
      </p:sp>
      <p:sp>
        <p:nvSpPr>
          <p:cNvPr id="239" name="Google Shape;239;p54"/>
          <p:cNvSpPr/>
          <p:nvPr/>
        </p:nvSpPr>
        <p:spPr>
          <a:xfrm>
            <a:off x="1468394" y="1449887"/>
            <a:ext cx="601501" cy="668409"/>
          </a:xfrm>
          <a:custGeom>
            <a:avLst/>
            <a:gdLst/>
            <a:ahLst/>
            <a:cxnLst/>
            <a:rect l="l" t="t" r="r" b="b"/>
            <a:pathLst>
              <a:path w="964406" h="1071563" extrusionOk="0">
                <a:moveTo>
                  <a:pt x="0" y="0"/>
                </a:moveTo>
                <a:lnTo>
                  <a:pt x="964406" y="0"/>
                </a:lnTo>
                <a:lnTo>
                  <a:pt x="964406" y="1071563"/>
                </a:lnTo>
                <a:lnTo>
                  <a:pt x="0" y="1071563"/>
                </a:lnTo>
                <a:lnTo>
                  <a:pt x="0" y="0"/>
                </a:lnTo>
                <a:close/>
              </a:path>
            </a:pathLst>
          </a:custGeom>
          <a:blipFill rotWithShape="1">
            <a:blip r:embed="rId7">
              <a:alphaModFix/>
            </a:blip>
            <a:stretch>
              <a:fillRect/>
            </a:stretch>
          </a:blipFill>
          <a:ln>
            <a:noFill/>
          </a:ln>
        </p:spPr>
      </p:sp>
      <p:sp>
        <p:nvSpPr>
          <p:cNvPr id="240" name="Google Shape;240;p54"/>
          <p:cNvSpPr txBox="1"/>
          <p:nvPr/>
        </p:nvSpPr>
        <p:spPr>
          <a:xfrm>
            <a:off x="117492" y="43629"/>
            <a:ext cx="1450356" cy="679320"/>
          </a:xfrm>
          <a:prstGeom prst="rect">
            <a:avLst/>
          </a:prstGeom>
          <a:noFill/>
          <a:ln>
            <a:noFill/>
          </a:ln>
        </p:spPr>
        <p:txBody>
          <a:bodyPr spcFirstLastPara="1" wrap="square" lIns="0" tIns="0" rIns="0" bIns="0" anchor="t" anchorCtr="1">
            <a:noAutofit/>
          </a:bodyPr>
          <a:lstStyle/>
          <a:p>
            <a:pPr marL="0" marR="0" lvl="0" indent="0" algn="just" rtl="0">
              <a:lnSpc>
                <a:spcPct val="139316"/>
              </a:lnSpc>
              <a:spcBef>
                <a:spcPts val="0"/>
              </a:spcBef>
              <a:spcAft>
                <a:spcPts val="0"/>
              </a:spcAft>
              <a:buNone/>
            </a:pPr>
            <a:r>
              <a:rPr lang="uk-UA" sz="1600" b="1" i="0" u="none" strike="noStrike" cap="none" dirty="0" smtClean="0">
                <a:solidFill>
                  <a:srgbClr val="FFFFFF"/>
                </a:solidFill>
                <a:latin typeface="Open Sans"/>
                <a:ea typeface="Open Sans"/>
                <a:cs typeface="Open Sans"/>
                <a:sym typeface="Open Sans"/>
              </a:rPr>
              <a:t>Український </a:t>
            </a:r>
          </a:p>
          <a:p>
            <a:pPr marL="0" marR="0" lvl="0" indent="0" algn="just" rtl="0">
              <a:lnSpc>
                <a:spcPct val="139316"/>
              </a:lnSpc>
              <a:spcBef>
                <a:spcPts val="0"/>
              </a:spcBef>
              <a:spcAft>
                <a:spcPts val="0"/>
              </a:spcAft>
              <a:buNone/>
            </a:pPr>
            <a:r>
              <a:rPr lang="uk-UA" sz="1600" b="1" i="0" u="none" strike="noStrike" cap="none" dirty="0" smtClean="0">
                <a:solidFill>
                  <a:srgbClr val="FFFFFF"/>
                </a:solidFill>
                <a:latin typeface="Open Sans"/>
                <a:ea typeface="Open Sans"/>
                <a:cs typeface="Open Sans"/>
                <a:sym typeface="Open Sans"/>
              </a:rPr>
              <a:t>державний</a:t>
            </a:r>
            <a:endParaRPr lang="uk-UA" sz="1600" b="0" i="0" u="none" strike="noStrike" cap="none" dirty="0">
              <a:sym typeface="Arial"/>
            </a:endParaRPr>
          </a:p>
        </p:txBody>
      </p:sp>
      <p:sp>
        <p:nvSpPr>
          <p:cNvPr id="242" name="Google Shape;242;p54"/>
          <p:cNvSpPr txBox="1"/>
          <p:nvPr/>
        </p:nvSpPr>
        <p:spPr>
          <a:xfrm>
            <a:off x="3522" y="2150484"/>
            <a:ext cx="1201339" cy="560160"/>
          </a:xfrm>
          <a:prstGeom prst="rect">
            <a:avLst/>
          </a:prstGeom>
          <a:noFill/>
          <a:ln>
            <a:noFill/>
          </a:ln>
        </p:spPr>
        <p:txBody>
          <a:bodyPr spcFirstLastPara="1" wrap="square" lIns="0" tIns="0" rIns="0" bIns="0" anchor="t" anchorCtr="1">
            <a:noAutofit/>
          </a:bodyPr>
          <a:lstStyle/>
          <a:p>
            <a:pPr marL="0" marR="0" lvl="0" indent="0" algn="ctr" rtl="0">
              <a:lnSpc>
                <a:spcPct val="139920"/>
              </a:lnSpc>
              <a:spcBef>
                <a:spcPts val="0"/>
              </a:spcBef>
              <a:spcAft>
                <a:spcPts val="0"/>
              </a:spcAft>
              <a:buNone/>
            </a:pPr>
            <a:r>
              <a:rPr lang="uk-UA" sz="1250" b="1" i="0" u="none" strike="noStrike" cap="none" dirty="0" smtClean="0">
                <a:solidFill>
                  <a:schemeClr val="bg2">
                    <a:lumMod val="60000"/>
                    <a:lumOff val="40000"/>
                  </a:schemeClr>
                </a:solidFill>
                <a:latin typeface="Poppins"/>
                <a:ea typeface="Poppins"/>
                <a:cs typeface="Poppins"/>
                <a:sym typeface="Poppins"/>
              </a:rPr>
              <a:t>(ДІІТ) </a:t>
            </a:r>
            <a:endParaRPr lang="uk-UA" sz="1250" b="0" i="0" u="none" strike="noStrike" cap="none" dirty="0" smtClean="0">
              <a:solidFill>
                <a:schemeClr val="bg2">
                  <a:lumMod val="60000"/>
                  <a:lumOff val="40000"/>
                </a:schemeClr>
              </a:solidFill>
              <a:sym typeface="Arial"/>
            </a:endParaRPr>
          </a:p>
          <a:p>
            <a:pPr marL="0" marR="0" lvl="0" indent="0" algn="ctr" rtl="0">
              <a:lnSpc>
                <a:spcPct val="139894"/>
              </a:lnSpc>
              <a:spcBef>
                <a:spcPts val="0"/>
              </a:spcBef>
              <a:spcAft>
                <a:spcPts val="0"/>
              </a:spcAft>
              <a:buNone/>
            </a:pPr>
            <a:r>
              <a:rPr lang="uk-UA" sz="950" b="1" i="0" u="none" strike="noStrike" cap="none" dirty="0" smtClean="0">
                <a:solidFill>
                  <a:schemeClr val="bg2">
                    <a:lumMod val="60000"/>
                    <a:lumOff val="40000"/>
                  </a:schemeClr>
                </a:solidFill>
                <a:latin typeface="Poppins"/>
                <a:ea typeface="Poppins"/>
                <a:cs typeface="Poppins"/>
                <a:sym typeface="Poppins"/>
              </a:rPr>
              <a:t>Дніпровський інститут інженерів транспорту</a:t>
            </a:r>
            <a:endParaRPr lang="uk-UA" sz="950" b="0" i="0" u="none" strike="noStrike" cap="none" dirty="0">
              <a:solidFill>
                <a:schemeClr val="bg2">
                  <a:lumMod val="60000"/>
                  <a:lumOff val="40000"/>
                </a:schemeClr>
              </a:solidFill>
              <a:sym typeface="Arial"/>
            </a:endParaRPr>
          </a:p>
        </p:txBody>
      </p:sp>
      <p:sp>
        <p:nvSpPr>
          <p:cNvPr id="243" name="Google Shape;243;p54"/>
          <p:cNvSpPr txBox="1"/>
          <p:nvPr/>
        </p:nvSpPr>
        <p:spPr>
          <a:xfrm>
            <a:off x="3645243" y="2185306"/>
            <a:ext cx="1192077" cy="560160"/>
          </a:xfrm>
          <a:prstGeom prst="rect">
            <a:avLst/>
          </a:prstGeom>
          <a:noFill/>
          <a:ln>
            <a:noFill/>
          </a:ln>
        </p:spPr>
        <p:txBody>
          <a:bodyPr spcFirstLastPara="1" wrap="square" lIns="0" tIns="0" rIns="0" bIns="0" anchor="t" anchorCtr="1">
            <a:noAutofit/>
          </a:bodyPr>
          <a:lstStyle/>
          <a:p>
            <a:pPr marL="0" marR="0" lvl="0" indent="0" algn="ctr" rtl="0">
              <a:lnSpc>
                <a:spcPct val="139920"/>
              </a:lnSpc>
              <a:spcBef>
                <a:spcPts val="0"/>
              </a:spcBef>
              <a:spcAft>
                <a:spcPts val="0"/>
              </a:spcAft>
              <a:buNone/>
            </a:pPr>
            <a:r>
              <a:rPr lang="uk-UA" sz="1250" b="1" i="0" u="none" strike="noStrike" cap="none" dirty="0" smtClean="0">
                <a:solidFill>
                  <a:schemeClr val="bg2">
                    <a:lumMod val="60000"/>
                    <a:lumOff val="40000"/>
                  </a:schemeClr>
                </a:solidFill>
                <a:latin typeface="Poppins"/>
                <a:ea typeface="Poppins"/>
                <a:cs typeface="Poppins"/>
                <a:sym typeface="Poppins"/>
              </a:rPr>
              <a:t>(ПДАБА) </a:t>
            </a:r>
            <a:endParaRPr lang="uk-UA" sz="1250" b="0" i="0" u="none" strike="noStrike" cap="none" dirty="0" smtClean="0">
              <a:solidFill>
                <a:schemeClr val="bg2">
                  <a:lumMod val="60000"/>
                  <a:lumOff val="40000"/>
                </a:schemeClr>
              </a:solidFill>
              <a:sym typeface="Arial"/>
            </a:endParaRPr>
          </a:p>
          <a:p>
            <a:pPr marL="0" marR="0" lvl="0" indent="0" algn="ctr" rtl="0">
              <a:lnSpc>
                <a:spcPct val="139894"/>
              </a:lnSpc>
              <a:spcBef>
                <a:spcPts val="0"/>
              </a:spcBef>
              <a:spcAft>
                <a:spcPts val="0"/>
              </a:spcAft>
              <a:buNone/>
            </a:pPr>
            <a:r>
              <a:rPr lang="uk-UA" sz="950" b="1" i="0" u="none" strike="noStrike" cap="none" dirty="0" smtClean="0">
                <a:solidFill>
                  <a:schemeClr val="bg2">
                    <a:lumMod val="60000"/>
                    <a:lumOff val="40000"/>
                  </a:schemeClr>
                </a:solidFill>
                <a:latin typeface="Poppins"/>
                <a:ea typeface="Poppins"/>
                <a:cs typeface="Poppins"/>
                <a:sym typeface="Poppins"/>
              </a:rPr>
              <a:t>Придніпровська академія будівництва та архітектури</a:t>
            </a:r>
            <a:endParaRPr lang="uk-UA" sz="950" b="0" i="0" u="none" strike="noStrike" cap="none" dirty="0">
              <a:solidFill>
                <a:schemeClr val="bg2">
                  <a:lumMod val="60000"/>
                  <a:lumOff val="40000"/>
                </a:schemeClr>
              </a:solidFill>
              <a:sym typeface="Arial"/>
            </a:endParaRPr>
          </a:p>
        </p:txBody>
      </p:sp>
      <p:sp>
        <p:nvSpPr>
          <p:cNvPr id="244" name="Google Shape;244;p54"/>
          <p:cNvSpPr txBox="1"/>
          <p:nvPr/>
        </p:nvSpPr>
        <p:spPr>
          <a:xfrm>
            <a:off x="2378346" y="2185306"/>
            <a:ext cx="1204861" cy="560160"/>
          </a:xfrm>
          <a:prstGeom prst="rect">
            <a:avLst/>
          </a:prstGeom>
          <a:noFill/>
          <a:ln>
            <a:noFill/>
          </a:ln>
        </p:spPr>
        <p:txBody>
          <a:bodyPr spcFirstLastPara="1" wrap="square" lIns="0" tIns="0" rIns="0" bIns="0" anchor="t" anchorCtr="1">
            <a:noAutofit/>
          </a:bodyPr>
          <a:lstStyle/>
          <a:p>
            <a:pPr marL="0" marR="0" lvl="0" indent="0" algn="ctr" rtl="0">
              <a:lnSpc>
                <a:spcPct val="139920"/>
              </a:lnSpc>
              <a:spcBef>
                <a:spcPts val="0"/>
              </a:spcBef>
              <a:spcAft>
                <a:spcPts val="0"/>
              </a:spcAft>
              <a:buNone/>
            </a:pPr>
            <a:r>
              <a:rPr lang="uk-UA" sz="1250" b="1" i="0" u="none" strike="noStrike" cap="none" dirty="0" smtClean="0">
                <a:solidFill>
                  <a:schemeClr val="bg2">
                    <a:lumMod val="60000"/>
                    <a:lumOff val="40000"/>
                  </a:schemeClr>
                </a:solidFill>
                <a:latin typeface="Poppins"/>
                <a:ea typeface="Poppins"/>
                <a:cs typeface="Poppins"/>
                <a:sym typeface="Poppins"/>
              </a:rPr>
              <a:t>(УДХТУ) </a:t>
            </a:r>
            <a:endParaRPr lang="uk-UA" sz="1250" b="0" i="0" u="none" strike="noStrike" cap="none" dirty="0" smtClean="0">
              <a:solidFill>
                <a:schemeClr val="bg2">
                  <a:lumMod val="60000"/>
                  <a:lumOff val="40000"/>
                </a:schemeClr>
              </a:solidFill>
              <a:sym typeface="Arial"/>
            </a:endParaRPr>
          </a:p>
          <a:p>
            <a:pPr marL="0" marR="0" lvl="0" indent="0" algn="ctr" rtl="0">
              <a:lnSpc>
                <a:spcPct val="139894"/>
              </a:lnSpc>
              <a:spcBef>
                <a:spcPts val="0"/>
              </a:spcBef>
              <a:spcAft>
                <a:spcPts val="0"/>
              </a:spcAft>
              <a:buNone/>
            </a:pPr>
            <a:r>
              <a:rPr lang="uk-UA" sz="950" b="1" i="0" u="none" strike="noStrike" cap="none" dirty="0" smtClean="0">
                <a:solidFill>
                  <a:schemeClr val="bg2">
                    <a:lumMod val="60000"/>
                    <a:lumOff val="40000"/>
                  </a:schemeClr>
                </a:solidFill>
                <a:latin typeface="Poppins"/>
                <a:ea typeface="Poppins"/>
                <a:cs typeface="Poppins"/>
                <a:sym typeface="Poppins"/>
              </a:rPr>
              <a:t>Український державний хіміко-технологічний університет</a:t>
            </a:r>
            <a:endParaRPr lang="uk-UA" sz="950" b="0" i="0" u="none" strike="noStrike" cap="none" dirty="0">
              <a:solidFill>
                <a:schemeClr val="bg2">
                  <a:lumMod val="60000"/>
                  <a:lumOff val="40000"/>
                </a:schemeClr>
              </a:solidFill>
              <a:sym typeface="Arial"/>
            </a:endParaRPr>
          </a:p>
        </p:txBody>
      </p:sp>
      <p:sp>
        <p:nvSpPr>
          <p:cNvPr id="245" name="Google Shape;245;p54"/>
          <p:cNvSpPr txBox="1"/>
          <p:nvPr/>
        </p:nvSpPr>
        <p:spPr>
          <a:xfrm>
            <a:off x="1217880" y="2151697"/>
            <a:ext cx="1055763" cy="560160"/>
          </a:xfrm>
          <a:prstGeom prst="rect">
            <a:avLst/>
          </a:prstGeom>
          <a:noFill/>
          <a:ln>
            <a:noFill/>
          </a:ln>
        </p:spPr>
        <p:txBody>
          <a:bodyPr spcFirstLastPara="1" wrap="square" lIns="0" tIns="0" rIns="0" bIns="0" anchor="t" anchorCtr="1">
            <a:noAutofit/>
          </a:bodyPr>
          <a:lstStyle/>
          <a:p>
            <a:pPr marL="0" marR="0" lvl="0" indent="0" algn="ctr" rtl="0">
              <a:lnSpc>
                <a:spcPct val="139920"/>
              </a:lnSpc>
              <a:spcBef>
                <a:spcPts val="0"/>
              </a:spcBef>
              <a:spcAft>
                <a:spcPts val="0"/>
              </a:spcAft>
              <a:buNone/>
            </a:pPr>
            <a:r>
              <a:rPr lang="uk-UA" sz="1250" b="1" i="0" u="none" strike="noStrike" cap="none" dirty="0" smtClean="0">
                <a:solidFill>
                  <a:schemeClr val="bg2">
                    <a:lumMod val="60000"/>
                    <a:lumOff val="40000"/>
                  </a:schemeClr>
                </a:solidFill>
                <a:latin typeface="Poppins"/>
                <a:ea typeface="Poppins"/>
                <a:cs typeface="Poppins"/>
                <a:sym typeface="Poppins"/>
              </a:rPr>
              <a:t>(ІПБТ) </a:t>
            </a:r>
            <a:endParaRPr lang="uk-UA" sz="1250" b="0" i="0" u="none" strike="noStrike" cap="none" dirty="0" smtClean="0">
              <a:solidFill>
                <a:schemeClr val="bg2">
                  <a:lumMod val="60000"/>
                  <a:lumOff val="40000"/>
                </a:schemeClr>
              </a:solidFill>
              <a:sym typeface="Arial"/>
            </a:endParaRPr>
          </a:p>
          <a:p>
            <a:pPr marL="0" marR="0" lvl="0" indent="0" algn="ctr" rtl="0">
              <a:lnSpc>
                <a:spcPct val="139894"/>
              </a:lnSpc>
              <a:spcBef>
                <a:spcPts val="0"/>
              </a:spcBef>
              <a:spcAft>
                <a:spcPts val="0"/>
              </a:spcAft>
              <a:buNone/>
            </a:pPr>
            <a:r>
              <a:rPr lang="uk-UA" sz="950" b="1" i="0" u="none" strike="noStrike" cap="none" dirty="0" smtClean="0">
                <a:solidFill>
                  <a:schemeClr val="bg2">
                    <a:lumMod val="60000"/>
                    <a:lumOff val="40000"/>
                  </a:schemeClr>
                </a:solidFill>
                <a:latin typeface="Poppins"/>
                <a:ea typeface="Poppins"/>
                <a:cs typeface="Poppins"/>
                <a:sym typeface="Poppins"/>
              </a:rPr>
              <a:t>Інститут промислових та бізнес технологій</a:t>
            </a:r>
            <a:endParaRPr lang="uk-UA" sz="950" b="0" i="0" u="none" strike="noStrike" cap="none" dirty="0">
              <a:solidFill>
                <a:schemeClr val="bg2">
                  <a:lumMod val="60000"/>
                  <a:lumOff val="40000"/>
                </a:schemeClr>
              </a:solidFill>
              <a:sym typeface="Arial"/>
            </a:endParaRPr>
          </a:p>
        </p:txBody>
      </p:sp>
      <p:sp>
        <p:nvSpPr>
          <p:cNvPr id="246" name="Google Shape;246;p54"/>
          <p:cNvSpPr/>
          <p:nvPr/>
        </p:nvSpPr>
        <p:spPr>
          <a:xfrm>
            <a:off x="1547834" y="21840"/>
            <a:ext cx="1578419" cy="1448438"/>
          </a:xfrm>
          <a:custGeom>
            <a:avLst/>
            <a:gdLst/>
            <a:ahLst/>
            <a:cxnLst/>
            <a:rect l="l" t="t" r="r" b="b"/>
            <a:pathLst>
              <a:path w="1127901" h="1035175" extrusionOk="0">
                <a:moveTo>
                  <a:pt x="0" y="0"/>
                </a:moveTo>
                <a:lnTo>
                  <a:pt x="1127901" y="0"/>
                </a:lnTo>
                <a:lnTo>
                  <a:pt x="1127901" y="1035175"/>
                </a:lnTo>
                <a:lnTo>
                  <a:pt x="0" y="1035175"/>
                </a:lnTo>
                <a:lnTo>
                  <a:pt x="0" y="0"/>
                </a:lnTo>
                <a:close/>
              </a:path>
            </a:pathLst>
          </a:custGeom>
          <a:blipFill rotWithShape="1">
            <a:blip r:embed="rId8">
              <a:alphaModFix/>
            </a:blip>
            <a:stretch>
              <a:fillRect/>
            </a:stretch>
          </a:blipFill>
          <a:ln>
            <a:noFill/>
          </a:ln>
        </p:spPr>
      </p:sp>
      <p:sp>
        <p:nvSpPr>
          <p:cNvPr id="2" name="Прямоугольник 1"/>
          <p:cNvSpPr/>
          <p:nvPr/>
        </p:nvSpPr>
        <p:spPr>
          <a:xfrm>
            <a:off x="2567415" y="-40137"/>
            <a:ext cx="2031585" cy="1119153"/>
          </a:xfrm>
          <a:prstGeom prst="rect">
            <a:avLst/>
          </a:prstGeom>
        </p:spPr>
        <p:txBody>
          <a:bodyPr wrap="square">
            <a:spAutoFit/>
          </a:bodyPr>
          <a:lstStyle/>
          <a:p>
            <a:pPr lvl="0" algn="r">
              <a:lnSpc>
                <a:spcPct val="139316"/>
              </a:lnSpc>
            </a:pPr>
            <a:r>
              <a:rPr lang="uk-UA" sz="1600" b="1" dirty="0" smtClean="0">
                <a:solidFill>
                  <a:srgbClr val="FFFFFF"/>
                </a:solidFill>
                <a:latin typeface="Open Sans"/>
                <a:ea typeface="Open Sans"/>
                <a:cs typeface="Open Sans"/>
                <a:sym typeface="Open Sans"/>
              </a:rPr>
              <a:t>університет </a:t>
            </a:r>
          </a:p>
          <a:p>
            <a:pPr lvl="0" algn="r">
              <a:lnSpc>
                <a:spcPct val="139316"/>
              </a:lnSpc>
            </a:pPr>
            <a:r>
              <a:rPr lang="uk-UA" sz="1600" b="1" dirty="0" smtClean="0">
                <a:solidFill>
                  <a:srgbClr val="FFFFFF"/>
                </a:solidFill>
                <a:latin typeface="Open Sans"/>
                <a:ea typeface="Open Sans"/>
                <a:cs typeface="Open Sans"/>
                <a:sym typeface="Open Sans"/>
              </a:rPr>
              <a:t>науки і </a:t>
            </a:r>
          </a:p>
          <a:p>
            <a:pPr lvl="0" algn="r">
              <a:lnSpc>
                <a:spcPct val="139316"/>
              </a:lnSpc>
            </a:pPr>
            <a:r>
              <a:rPr lang="uk-UA" sz="1600" b="1" dirty="0" smtClean="0">
                <a:solidFill>
                  <a:srgbClr val="FFFFFF"/>
                </a:solidFill>
                <a:latin typeface="Open Sans"/>
                <a:ea typeface="Open Sans"/>
                <a:cs typeface="Open Sans"/>
                <a:sym typeface="Open Sans"/>
              </a:rPr>
              <a:t>технологій</a:t>
            </a:r>
            <a:endParaRPr lang="uk-UA" sz="1600" dirty="0"/>
          </a:p>
        </p:txBody>
      </p:sp>
      <p:sp>
        <p:nvSpPr>
          <p:cNvPr id="241" name="Google Shape;241;p54"/>
          <p:cNvSpPr txBox="1"/>
          <p:nvPr/>
        </p:nvSpPr>
        <p:spPr>
          <a:xfrm>
            <a:off x="193332" y="868570"/>
            <a:ext cx="1275840" cy="584639"/>
          </a:xfrm>
          <a:prstGeom prst="rect">
            <a:avLst/>
          </a:prstGeom>
          <a:noFill/>
          <a:ln>
            <a:noFill/>
          </a:ln>
        </p:spPr>
        <p:txBody>
          <a:bodyPr spcFirstLastPara="1" wrap="square" lIns="0" tIns="0" rIns="0" bIns="0" anchor="t" anchorCtr="1">
            <a:noAutofit/>
          </a:bodyPr>
          <a:lstStyle/>
          <a:p>
            <a:pPr marL="0" marR="0" lvl="0" indent="0" algn="ctr" rtl="0">
              <a:lnSpc>
                <a:spcPct val="139562"/>
              </a:lnSpc>
              <a:spcBef>
                <a:spcPts val="0"/>
              </a:spcBef>
              <a:spcAft>
                <a:spcPts val="0"/>
              </a:spcAft>
              <a:buNone/>
            </a:pPr>
            <a:r>
              <a:rPr lang="en-US" sz="2740" b="1" i="0" u="none" strike="noStrike" cap="none" dirty="0" smtClean="0">
                <a:solidFill>
                  <a:schemeClr val="accent5">
                    <a:lumMod val="75000"/>
                  </a:schemeClr>
                </a:solidFill>
                <a:latin typeface="Open Sans"/>
                <a:ea typeface="Open Sans"/>
                <a:cs typeface="Open Sans"/>
                <a:sym typeface="Open Sans"/>
              </a:rPr>
              <a:t>УДУНТ</a:t>
            </a:r>
            <a:endParaRPr sz="2740" b="0" i="0" u="none" strike="noStrike" cap="none" dirty="0">
              <a:solidFill>
                <a:schemeClr val="accent5">
                  <a:lumMod val="75000"/>
                </a:schemeClr>
              </a:solidFill>
              <a:sym typeface="Arial"/>
            </a:endParaRPr>
          </a:p>
        </p:txBody>
      </p:sp>
      <p:pic>
        <p:nvPicPr>
          <p:cNvPr id="4" name="Рисунок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76450" y="3107459"/>
            <a:ext cx="1203791" cy="1319419"/>
          </a:xfrm>
          <a:prstGeom prst="rect">
            <a:avLst/>
          </a:prstGeom>
        </p:spPr>
      </p:pic>
      <p:sp>
        <p:nvSpPr>
          <p:cNvPr id="17" name="Google Shape;240;p54"/>
          <p:cNvSpPr txBox="1"/>
          <p:nvPr/>
        </p:nvSpPr>
        <p:spPr>
          <a:xfrm>
            <a:off x="0" y="4412197"/>
            <a:ext cx="4762500" cy="323144"/>
          </a:xfrm>
          <a:prstGeom prst="rect">
            <a:avLst/>
          </a:prstGeom>
          <a:noFill/>
          <a:ln>
            <a:noFill/>
          </a:ln>
        </p:spPr>
        <p:txBody>
          <a:bodyPr spcFirstLastPara="1" wrap="square" lIns="0" tIns="0" rIns="0" bIns="0" anchor="t" anchorCtr="1">
            <a:noAutofit/>
          </a:bodyPr>
          <a:lstStyle/>
          <a:p>
            <a:pPr marL="0" marR="0" lvl="0" indent="0" algn="just" rtl="0">
              <a:lnSpc>
                <a:spcPct val="139316"/>
              </a:lnSpc>
              <a:spcBef>
                <a:spcPts val="0"/>
              </a:spcBef>
              <a:spcAft>
                <a:spcPts val="0"/>
              </a:spcAft>
              <a:buNone/>
            </a:pPr>
            <a:r>
              <a:rPr lang="uk-UA" sz="1600" b="1" i="0" u="none" strike="noStrike" cap="none" dirty="0" smtClean="0">
                <a:solidFill>
                  <a:srgbClr val="FFFFFF"/>
                </a:solidFill>
                <a:latin typeface="Open Sans"/>
                <a:ea typeface="Open Sans"/>
                <a:cs typeface="Open Sans"/>
                <a:sym typeface="Open Sans"/>
              </a:rPr>
              <a:t>Нікопольський факультет</a:t>
            </a:r>
            <a:endParaRPr lang="uk-UA" sz="1600" b="0" i="0" u="none" strike="noStrike" cap="none" dirty="0">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2"/>
        <p:cNvGrpSpPr/>
        <p:nvPr/>
      </p:nvGrpSpPr>
      <p:grpSpPr>
        <a:xfrm>
          <a:off x="0" y="0"/>
          <a:ext cx="0" cy="0"/>
          <a:chOff x="0" y="0"/>
          <a:chExt cx="0" cy="0"/>
        </a:xfrm>
      </p:grpSpPr>
      <p:grpSp>
        <p:nvGrpSpPr>
          <p:cNvPr id="333" name="Google Shape;333;p59"/>
          <p:cNvGrpSpPr/>
          <p:nvPr/>
        </p:nvGrpSpPr>
        <p:grpSpPr>
          <a:xfrm>
            <a:off x="156960" y="79560"/>
            <a:ext cx="4502160" cy="1208160"/>
            <a:chOff x="156960" y="79560"/>
            <a:chExt cx="4502160" cy="1208160"/>
          </a:xfrm>
        </p:grpSpPr>
        <p:sp>
          <p:nvSpPr>
            <p:cNvPr id="334" name="Google Shape;334;p59"/>
            <p:cNvSpPr/>
            <p:nvPr/>
          </p:nvSpPr>
          <p:spPr>
            <a:xfrm>
              <a:off x="156960" y="79560"/>
              <a:ext cx="4502160" cy="1208160"/>
            </a:xfrm>
            <a:custGeom>
              <a:avLst/>
              <a:gdLst/>
              <a:ahLst/>
              <a:cxnLst/>
              <a:rect l="l" t="t" r="r" b="b"/>
              <a:pathLst>
                <a:path w="4553217" h="1221959" extrusionOk="0">
                  <a:moveTo>
                    <a:pt x="0" y="0"/>
                  </a:moveTo>
                  <a:lnTo>
                    <a:pt x="4553217" y="0"/>
                  </a:lnTo>
                  <a:lnTo>
                    <a:pt x="4553217" y="1221959"/>
                  </a:lnTo>
                  <a:lnTo>
                    <a:pt x="0" y="1221959"/>
                  </a:lnTo>
                  <a:close/>
                </a:path>
              </a:pathLst>
            </a:custGeom>
            <a:solidFill>
              <a:srgbClr val="071C42"/>
            </a:solidFill>
            <a:ln>
              <a:noFill/>
            </a:ln>
          </p:spPr>
        </p:sp>
        <p:sp>
          <p:nvSpPr>
            <p:cNvPr id="335" name="Google Shape;335;p59"/>
            <p:cNvSpPr txBox="1"/>
            <p:nvPr/>
          </p:nvSpPr>
          <p:spPr>
            <a:xfrm>
              <a:off x="156960" y="79560"/>
              <a:ext cx="4502160" cy="12081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 name="Google Shape;336;p59"/>
          <p:cNvSpPr txBox="1"/>
          <p:nvPr/>
        </p:nvSpPr>
        <p:spPr>
          <a:xfrm>
            <a:off x="156960" y="1568160"/>
            <a:ext cx="4536000" cy="300960"/>
          </a:xfrm>
          <a:prstGeom prst="rect">
            <a:avLst/>
          </a:prstGeom>
          <a:noFill/>
          <a:ln>
            <a:noFill/>
          </a:ln>
        </p:spPr>
        <p:txBody>
          <a:bodyPr spcFirstLastPara="1" wrap="square" lIns="0" tIns="0" rIns="0" bIns="0" anchor="t" anchorCtr="0">
            <a:noAutofit/>
          </a:bodyPr>
          <a:lstStyle/>
          <a:p>
            <a:pPr marL="0" marR="0" lvl="0" indent="0" algn="l" rtl="0">
              <a:lnSpc>
                <a:spcPct val="139560"/>
              </a:lnSpc>
              <a:spcBef>
                <a:spcPts val="0"/>
              </a:spcBef>
              <a:spcAft>
                <a:spcPts val="0"/>
              </a:spcAft>
              <a:buNone/>
            </a:pPr>
            <a:r>
              <a:rPr lang="en-US" sz="910" b="1" i="0" u="none" strike="noStrike" cap="none">
                <a:solidFill>
                  <a:srgbClr val="101010"/>
                </a:solidFill>
                <a:latin typeface="Poppins"/>
                <a:ea typeface="Poppins"/>
                <a:cs typeface="Poppins"/>
                <a:sym typeface="Poppins"/>
              </a:rPr>
              <a:t>У межах НМТ кожен учасник буде виконувати завдання із 4-х навчальних предметів:</a:t>
            </a:r>
            <a:endParaRPr sz="910" b="0" i="0" u="none" strike="noStrike" cap="none">
              <a:latin typeface="Arial"/>
              <a:ea typeface="Arial"/>
              <a:cs typeface="Arial"/>
              <a:sym typeface="Arial"/>
            </a:endParaRPr>
          </a:p>
        </p:txBody>
      </p:sp>
      <p:sp>
        <p:nvSpPr>
          <p:cNvPr id="337" name="Google Shape;337;p59"/>
          <p:cNvSpPr txBox="1"/>
          <p:nvPr/>
        </p:nvSpPr>
        <p:spPr>
          <a:xfrm>
            <a:off x="150840" y="1916280"/>
            <a:ext cx="4460760" cy="676440"/>
          </a:xfrm>
          <a:prstGeom prst="rect">
            <a:avLst/>
          </a:prstGeom>
          <a:noFill/>
          <a:ln>
            <a:noFill/>
          </a:ln>
        </p:spPr>
        <p:txBody>
          <a:bodyPr spcFirstLastPara="1" wrap="square" lIns="0" tIns="0" rIns="0" bIns="0" anchor="t" anchorCtr="0">
            <a:noAutofit/>
          </a:bodyPr>
          <a:lstStyle/>
          <a:p>
            <a:pPr marL="0" marR="0" lvl="0" indent="0" algn="l" rtl="0">
              <a:lnSpc>
                <a:spcPct val="159833"/>
              </a:lnSpc>
              <a:spcBef>
                <a:spcPts val="0"/>
              </a:spcBef>
              <a:spcAft>
                <a:spcPts val="0"/>
              </a:spcAft>
              <a:buNone/>
            </a:pPr>
            <a:r>
              <a:rPr lang="en-US" sz="839" b="1" i="0" u="none" strike="noStrike" cap="none">
                <a:solidFill>
                  <a:srgbClr val="000000"/>
                </a:solidFill>
                <a:latin typeface="Poppins"/>
                <a:ea typeface="Poppins"/>
                <a:cs typeface="Poppins"/>
                <a:sym typeface="Poppins"/>
              </a:rPr>
              <a:t>3 предмети – обов’язкові (українська мова, математика та історія України); </a:t>
            </a:r>
            <a:endParaRPr sz="839" b="0" i="0" u="none" strike="noStrike" cap="none">
              <a:latin typeface="Arial"/>
              <a:ea typeface="Arial"/>
              <a:cs typeface="Arial"/>
              <a:sym typeface="Arial"/>
            </a:endParaRPr>
          </a:p>
          <a:p>
            <a:pPr marL="0" marR="0" lvl="0" indent="0" algn="l" rtl="0">
              <a:lnSpc>
                <a:spcPct val="159833"/>
              </a:lnSpc>
              <a:spcBef>
                <a:spcPts val="0"/>
              </a:spcBef>
              <a:spcAft>
                <a:spcPts val="0"/>
              </a:spcAft>
              <a:buNone/>
            </a:pPr>
            <a:r>
              <a:rPr lang="en-US" sz="839" b="1" i="0" u="none" strike="noStrike" cap="none">
                <a:solidFill>
                  <a:srgbClr val="000000"/>
                </a:solidFill>
                <a:latin typeface="Poppins"/>
                <a:ea typeface="Poppins"/>
                <a:cs typeface="Poppins"/>
                <a:sym typeface="Poppins"/>
              </a:rPr>
              <a:t>1 предмет — на вибір з переліку (українська література, іноземна мова (англійська, німецька, французька, іспанська), біологія, хімія, фізика, географія). </a:t>
            </a:r>
            <a:endParaRPr sz="839" b="0" i="0" u="none" strike="noStrike" cap="none">
              <a:latin typeface="Arial"/>
              <a:ea typeface="Arial"/>
              <a:cs typeface="Arial"/>
              <a:sym typeface="Arial"/>
            </a:endParaRPr>
          </a:p>
          <a:p>
            <a:pPr marL="0" marR="0" lvl="0" indent="0" algn="l" rtl="0">
              <a:lnSpc>
                <a:spcPct val="160617"/>
              </a:lnSpc>
              <a:spcBef>
                <a:spcPts val="0"/>
              </a:spcBef>
              <a:spcAft>
                <a:spcPts val="0"/>
              </a:spcAft>
              <a:buNone/>
            </a:pPr>
            <a:r>
              <a:rPr lang="en-US" sz="810" b="1" i="0" u="none" strike="noStrike" cap="none">
                <a:solidFill>
                  <a:srgbClr val="000000"/>
                </a:solidFill>
                <a:latin typeface="Poppins"/>
                <a:ea typeface="Poppins"/>
                <a:cs typeface="Poppins"/>
                <a:sym typeface="Poppins"/>
              </a:rPr>
              <a:t>Предмет за вибором вступник зазначатиме під час реєстрації для участі в НМТ.  </a:t>
            </a:r>
            <a:endParaRPr sz="810" b="0" i="0" u="none" strike="noStrike" cap="none">
              <a:latin typeface="Arial"/>
              <a:ea typeface="Arial"/>
              <a:cs typeface="Arial"/>
              <a:sym typeface="Arial"/>
            </a:endParaRPr>
          </a:p>
        </p:txBody>
      </p:sp>
      <p:sp>
        <p:nvSpPr>
          <p:cNvPr id="338" name="Google Shape;338;p59"/>
          <p:cNvSpPr txBox="1"/>
          <p:nvPr/>
        </p:nvSpPr>
        <p:spPr>
          <a:xfrm>
            <a:off x="219600" y="332640"/>
            <a:ext cx="4226760" cy="708840"/>
          </a:xfrm>
          <a:prstGeom prst="rect">
            <a:avLst/>
          </a:prstGeom>
          <a:noFill/>
          <a:ln>
            <a:noFill/>
          </a:ln>
        </p:spPr>
        <p:txBody>
          <a:bodyPr spcFirstLastPara="1" wrap="square" lIns="0" tIns="0" rIns="0" bIns="0" anchor="t" anchorCtr="1">
            <a:noAutofit/>
          </a:bodyPr>
          <a:lstStyle/>
          <a:p>
            <a:pPr marL="0" marR="0" lvl="0" indent="0" algn="ctr" rtl="0">
              <a:lnSpc>
                <a:spcPct val="119805"/>
              </a:lnSpc>
              <a:spcBef>
                <a:spcPts val="0"/>
              </a:spcBef>
              <a:spcAft>
                <a:spcPts val="0"/>
              </a:spcAft>
              <a:buNone/>
            </a:pPr>
            <a:r>
              <a:rPr lang="en-US" sz="1540" b="1" i="0" u="none" strike="noStrike" cap="none">
                <a:solidFill>
                  <a:srgbClr val="FFFFFF"/>
                </a:solidFill>
                <a:latin typeface="Poppins"/>
                <a:ea typeface="Poppins"/>
                <a:cs typeface="Poppins"/>
                <a:sym typeface="Poppins"/>
              </a:rPr>
              <a:t>ЗНО – 2024 відбудеться у форматі </a:t>
            </a:r>
            <a:endParaRPr sz="1540" b="0" i="0" u="none" strike="noStrike" cap="none">
              <a:latin typeface="Arial"/>
              <a:ea typeface="Arial"/>
              <a:cs typeface="Arial"/>
              <a:sym typeface="Arial"/>
            </a:endParaRPr>
          </a:p>
          <a:p>
            <a:pPr marL="0" marR="0" lvl="0" indent="0" algn="ctr" rtl="0">
              <a:lnSpc>
                <a:spcPct val="119805"/>
              </a:lnSpc>
              <a:spcBef>
                <a:spcPts val="0"/>
              </a:spcBef>
              <a:spcAft>
                <a:spcPts val="0"/>
              </a:spcAft>
              <a:buNone/>
            </a:pPr>
            <a:r>
              <a:rPr lang="en-US" sz="1540" b="1" i="0" u="none" strike="noStrike" cap="none">
                <a:solidFill>
                  <a:srgbClr val="FFFFFF"/>
                </a:solidFill>
                <a:latin typeface="Poppins"/>
                <a:ea typeface="Poppins"/>
                <a:cs typeface="Poppins"/>
                <a:sym typeface="Poppins"/>
              </a:rPr>
              <a:t>націнального мультипредметного тесту (НМТ)</a:t>
            </a:r>
            <a:endParaRPr sz="1540" b="0" i="0" u="none" strike="noStrike" cap="none">
              <a:latin typeface="Arial"/>
              <a:ea typeface="Arial"/>
              <a:cs typeface="Arial"/>
              <a:sym typeface="Arial"/>
            </a:endParaRPr>
          </a:p>
        </p:txBody>
      </p:sp>
      <p:sp>
        <p:nvSpPr>
          <p:cNvPr id="339" name="Google Shape;339;p59"/>
          <p:cNvSpPr/>
          <p:nvPr/>
        </p:nvSpPr>
        <p:spPr>
          <a:xfrm>
            <a:off x="3007080" y="1041840"/>
            <a:ext cx="1632240" cy="1326600"/>
          </a:xfrm>
          <a:custGeom>
            <a:avLst/>
            <a:gdLst/>
            <a:ahLst/>
            <a:cxnLst/>
            <a:rect l="l" t="t" r="r" b="b"/>
            <a:pathLst>
              <a:path w="1632227" h="1326555" extrusionOk="0">
                <a:moveTo>
                  <a:pt x="0" y="0"/>
                </a:moveTo>
                <a:lnTo>
                  <a:pt x="1632227" y="0"/>
                </a:lnTo>
                <a:lnTo>
                  <a:pt x="1632227" y="1326555"/>
                </a:lnTo>
                <a:lnTo>
                  <a:pt x="0" y="1326555"/>
                </a:lnTo>
                <a:lnTo>
                  <a:pt x="0" y="0"/>
                </a:lnTo>
                <a:close/>
              </a:path>
            </a:pathLst>
          </a:custGeom>
          <a:blipFill rotWithShape="1">
            <a:blip r:embed="rId3">
              <a:alphaModFix/>
            </a:blip>
            <a:stretch>
              <a:fillRect/>
            </a:stretch>
          </a:blipFill>
          <a:ln>
            <a:noFill/>
          </a:ln>
        </p:spPr>
      </p:sp>
      <p:grpSp>
        <p:nvGrpSpPr>
          <p:cNvPr id="340" name="Google Shape;340;p59"/>
          <p:cNvGrpSpPr/>
          <p:nvPr/>
        </p:nvGrpSpPr>
        <p:grpSpPr>
          <a:xfrm>
            <a:off x="156960" y="1373040"/>
            <a:ext cx="1460880" cy="120600"/>
            <a:chOff x="156960" y="1373040"/>
            <a:chExt cx="1460880" cy="120600"/>
          </a:xfrm>
        </p:grpSpPr>
        <p:sp>
          <p:nvSpPr>
            <p:cNvPr id="341" name="Google Shape;341;p59"/>
            <p:cNvSpPr/>
            <p:nvPr/>
          </p:nvSpPr>
          <p:spPr>
            <a:xfrm>
              <a:off x="156960" y="1373040"/>
              <a:ext cx="1460880" cy="120600"/>
            </a:xfrm>
            <a:custGeom>
              <a:avLst/>
              <a:gdLst/>
              <a:ahLst/>
              <a:cxnLst/>
              <a:rect l="l" t="t" r="r" b="b"/>
              <a:pathLst>
                <a:path w="1477431" h="122105" extrusionOk="0">
                  <a:moveTo>
                    <a:pt x="0" y="0"/>
                  </a:moveTo>
                  <a:lnTo>
                    <a:pt x="1477431" y="0"/>
                  </a:lnTo>
                  <a:lnTo>
                    <a:pt x="1477431" y="122105"/>
                  </a:lnTo>
                  <a:lnTo>
                    <a:pt x="0" y="122105"/>
                  </a:lnTo>
                  <a:close/>
                </a:path>
              </a:pathLst>
            </a:custGeom>
            <a:solidFill>
              <a:srgbClr val="3DCAB1"/>
            </a:solidFill>
            <a:ln>
              <a:noFill/>
            </a:ln>
          </p:spPr>
        </p:sp>
        <p:sp>
          <p:nvSpPr>
            <p:cNvPr id="342" name="Google Shape;342;p59"/>
            <p:cNvSpPr txBox="1"/>
            <p:nvPr/>
          </p:nvSpPr>
          <p:spPr>
            <a:xfrm>
              <a:off x="156960" y="1373040"/>
              <a:ext cx="1460880" cy="12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 name="Google Shape;343;p59"/>
          <p:cNvSpPr/>
          <p:nvPr/>
        </p:nvSpPr>
        <p:spPr>
          <a:xfrm>
            <a:off x="156960" y="1046520"/>
            <a:ext cx="4226760" cy="360"/>
          </a:xfrm>
          <a:custGeom>
            <a:avLst/>
            <a:gdLst/>
            <a:ahLst/>
            <a:cxnLst/>
            <a:rect l="l" t="t" r="r" b="b"/>
            <a:pathLst>
              <a:path w="126813600" h="21600" extrusionOk="0">
                <a:moveTo>
                  <a:pt x="0" y="0"/>
                </a:moveTo>
                <a:lnTo>
                  <a:pt x="126813600" y="21600"/>
                </a:lnTo>
              </a:path>
            </a:pathLst>
          </a:custGeom>
          <a:noFill/>
          <a:ln w="9525" cap="flat" cmpd="sng">
            <a:solidFill>
              <a:srgbClr val="D9D9D9"/>
            </a:solidFill>
            <a:prstDash val="solid"/>
            <a:miter lim="8000"/>
            <a:headEnd type="none" w="sm" len="sm"/>
            <a:tailEnd type="none" w="sm" len="sm"/>
          </a:ln>
        </p:spPr>
      </p:sp>
      <p:pic>
        <p:nvPicPr>
          <p:cNvPr id="344" name="Google Shape;344;p59"/>
          <p:cNvPicPr preferRelativeResize="0"/>
          <p:nvPr/>
        </p:nvPicPr>
        <p:blipFill rotWithShape="1">
          <a:blip r:embed="rId4">
            <a:alphaModFix/>
          </a:blip>
          <a:srcRect/>
          <a:stretch/>
        </p:blipFill>
        <p:spPr>
          <a:xfrm>
            <a:off x="1023840" y="444240"/>
            <a:ext cx="2566440" cy="1424520"/>
          </a:xfrm>
          <a:prstGeom prst="rect">
            <a:avLst/>
          </a:prstGeom>
          <a:noFill/>
          <a:ln>
            <a:noFill/>
          </a:ln>
        </p:spPr>
      </p:pic>
      <p:sp>
        <p:nvSpPr>
          <p:cNvPr id="345" name="Google Shape;345;p59"/>
          <p:cNvSpPr/>
          <p:nvPr/>
        </p:nvSpPr>
        <p:spPr>
          <a:xfrm>
            <a:off x="1213920" y="2713366"/>
            <a:ext cx="2345040" cy="712080"/>
          </a:xfrm>
          <a:custGeom>
            <a:avLst/>
            <a:gdLst/>
            <a:ahLst/>
            <a:cxnLst/>
            <a:rect l="l" t="t" r="r" b="b"/>
            <a:pathLst>
              <a:path w="2345001" h="711976" extrusionOk="0">
                <a:moveTo>
                  <a:pt x="0" y="0"/>
                </a:moveTo>
                <a:lnTo>
                  <a:pt x="2345001" y="0"/>
                </a:lnTo>
                <a:lnTo>
                  <a:pt x="2345001" y="711976"/>
                </a:lnTo>
                <a:lnTo>
                  <a:pt x="0" y="711976"/>
                </a:lnTo>
                <a:lnTo>
                  <a:pt x="0" y="0"/>
                </a:lnTo>
                <a:close/>
              </a:path>
            </a:pathLst>
          </a:custGeom>
          <a:blipFill rotWithShape="1">
            <a:blip r:embed="rId5">
              <a:alphaModFix/>
            </a:blip>
            <a:stretch>
              <a:fillRect/>
            </a:stretch>
          </a:blipFill>
          <a:ln>
            <a:noFill/>
          </a:ln>
        </p:spPr>
      </p:sp>
      <p:sp>
        <p:nvSpPr>
          <p:cNvPr id="346" name="Google Shape;346;p59"/>
          <p:cNvSpPr txBox="1"/>
          <p:nvPr/>
        </p:nvSpPr>
        <p:spPr>
          <a:xfrm>
            <a:off x="1387080" y="2651040"/>
            <a:ext cx="1891800" cy="324360"/>
          </a:xfrm>
          <a:prstGeom prst="rect">
            <a:avLst/>
          </a:prstGeom>
          <a:noFill/>
          <a:ln>
            <a:noFill/>
          </a:ln>
        </p:spPr>
        <p:txBody>
          <a:bodyPr spcFirstLastPara="1" wrap="square" lIns="0" tIns="0" rIns="0" bIns="0" anchor="t" anchorCtr="1">
            <a:noAutofit/>
          </a:bodyPr>
          <a:lstStyle/>
          <a:p>
            <a:pPr marL="0" marR="0" lvl="0" indent="0" algn="ctr" rtl="0">
              <a:lnSpc>
                <a:spcPct val="140219"/>
              </a:lnSpc>
              <a:spcBef>
                <a:spcPts val="0"/>
              </a:spcBef>
              <a:spcAft>
                <a:spcPts val="0"/>
              </a:spcAft>
              <a:buNone/>
            </a:pPr>
            <a:r>
              <a:rPr lang="en-US" sz="910" b="0" i="0" u="none" strike="noStrike" cap="none">
                <a:solidFill>
                  <a:srgbClr val="000000"/>
                </a:solidFill>
                <a:latin typeface="Poppins Light"/>
                <a:ea typeface="Poppins Light"/>
                <a:cs typeface="Poppins Light"/>
                <a:sym typeface="Poppins Light"/>
              </a:rPr>
              <a:t>Основна сесія реєстрації на НМТ </a:t>
            </a:r>
            <a:endParaRPr sz="910" b="0" i="0" u="none" strike="noStrike" cap="none">
              <a:latin typeface="Arial"/>
              <a:ea typeface="Arial"/>
              <a:cs typeface="Arial"/>
              <a:sym typeface="Arial"/>
            </a:endParaRPr>
          </a:p>
          <a:p>
            <a:pPr marL="0" marR="0" lvl="0" indent="0" algn="ctr" rtl="0">
              <a:lnSpc>
                <a:spcPct val="140219"/>
              </a:lnSpc>
              <a:spcBef>
                <a:spcPts val="0"/>
              </a:spcBef>
              <a:spcAft>
                <a:spcPts val="0"/>
              </a:spcAft>
              <a:buNone/>
            </a:pPr>
            <a:r>
              <a:rPr lang="en-US" sz="910" b="1" i="0" u="none" strike="noStrike" cap="none">
                <a:solidFill>
                  <a:srgbClr val="000000"/>
                </a:solidFill>
                <a:latin typeface="Poppins"/>
                <a:ea typeface="Poppins"/>
                <a:cs typeface="Poppins"/>
                <a:sym typeface="Poppins"/>
              </a:rPr>
              <a:t>14.03.2024 - 11.04.2024</a:t>
            </a:r>
            <a:endParaRPr sz="910" b="0" i="0" u="none" strike="noStrike" cap="none">
              <a:latin typeface="Arial"/>
              <a:ea typeface="Arial"/>
              <a:cs typeface="Arial"/>
              <a:sym typeface="Arial"/>
            </a:endParaRPr>
          </a:p>
        </p:txBody>
      </p:sp>
      <p:sp>
        <p:nvSpPr>
          <p:cNvPr id="347" name="Google Shape;347;p59"/>
          <p:cNvSpPr txBox="1"/>
          <p:nvPr/>
        </p:nvSpPr>
        <p:spPr>
          <a:xfrm>
            <a:off x="1409760" y="3598200"/>
            <a:ext cx="1996920" cy="324360"/>
          </a:xfrm>
          <a:prstGeom prst="rect">
            <a:avLst/>
          </a:prstGeom>
          <a:noFill/>
          <a:ln>
            <a:noFill/>
          </a:ln>
        </p:spPr>
        <p:txBody>
          <a:bodyPr spcFirstLastPara="1" wrap="square" lIns="0" tIns="0" rIns="0" bIns="0" anchor="t" anchorCtr="1">
            <a:noAutofit/>
          </a:bodyPr>
          <a:lstStyle/>
          <a:p>
            <a:pPr marL="0" marR="0" lvl="0" indent="0" algn="ctr" rtl="0">
              <a:lnSpc>
                <a:spcPct val="140219"/>
              </a:lnSpc>
              <a:spcBef>
                <a:spcPts val="0"/>
              </a:spcBef>
              <a:spcAft>
                <a:spcPts val="0"/>
              </a:spcAft>
              <a:buNone/>
            </a:pPr>
            <a:r>
              <a:rPr lang="en-US" sz="910" b="0" i="0" u="none" strike="noStrike" cap="none">
                <a:solidFill>
                  <a:srgbClr val="000000"/>
                </a:solidFill>
                <a:latin typeface="Poppins Light"/>
                <a:ea typeface="Poppins Light"/>
                <a:cs typeface="Poppins Light"/>
                <a:sym typeface="Poppins Light"/>
              </a:rPr>
              <a:t>Додаткова сесія реєстрації на НМТ </a:t>
            </a:r>
            <a:endParaRPr sz="910" b="0" i="0" u="none" strike="noStrike" cap="none">
              <a:latin typeface="Arial"/>
              <a:ea typeface="Arial"/>
              <a:cs typeface="Arial"/>
              <a:sym typeface="Arial"/>
            </a:endParaRPr>
          </a:p>
          <a:p>
            <a:pPr marL="0" marR="0" lvl="0" indent="0" algn="ctr" rtl="0">
              <a:lnSpc>
                <a:spcPct val="140219"/>
              </a:lnSpc>
              <a:spcBef>
                <a:spcPts val="0"/>
              </a:spcBef>
              <a:spcAft>
                <a:spcPts val="0"/>
              </a:spcAft>
              <a:buNone/>
            </a:pPr>
            <a:r>
              <a:rPr lang="en-US" sz="910" b="1" i="0" u="none" strike="noStrike" cap="none">
                <a:solidFill>
                  <a:srgbClr val="000000"/>
                </a:solidFill>
                <a:latin typeface="Poppins"/>
                <a:ea typeface="Poppins"/>
                <a:cs typeface="Poppins"/>
                <a:sym typeface="Poppins"/>
              </a:rPr>
              <a:t>10.05.2024 - 15.05.2024</a:t>
            </a:r>
            <a:endParaRPr sz="910" b="0" i="0" u="none" strike="noStrike" cap="none">
              <a:latin typeface="Arial"/>
              <a:ea typeface="Arial"/>
              <a:cs typeface="Arial"/>
              <a:sym typeface="Arial"/>
            </a:endParaRPr>
          </a:p>
        </p:txBody>
      </p:sp>
      <p:sp>
        <p:nvSpPr>
          <p:cNvPr id="348" name="Google Shape;348;p59"/>
          <p:cNvSpPr txBox="1"/>
          <p:nvPr/>
        </p:nvSpPr>
        <p:spPr>
          <a:xfrm>
            <a:off x="1607040" y="3034126"/>
            <a:ext cx="1399680" cy="324360"/>
          </a:xfrm>
          <a:prstGeom prst="rect">
            <a:avLst/>
          </a:prstGeom>
          <a:noFill/>
          <a:ln>
            <a:noFill/>
          </a:ln>
        </p:spPr>
        <p:txBody>
          <a:bodyPr spcFirstLastPara="1" wrap="square" lIns="0" tIns="0" rIns="0" bIns="0" anchor="t" anchorCtr="0">
            <a:noAutofit/>
          </a:bodyPr>
          <a:lstStyle/>
          <a:p>
            <a:pPr marL="0" marR="0" lvl="0" indent="0" algn="l" rtl="0">
              <a:lnSpc>
                <a:spcPct val="140219"/>
              </a:lnSpc>
              <a:spcBef>
                <a:spcPts val="0"/>
              </a:spcBef>
              <a:spcAft>
                <a:spcPts val="0"/>
              </a:spcAft>
              <a:buNone/>
            </a:pPr>
            <a:r>
              <a:rPr lang="en-US" sz="910" b="0" i="0" u="none" strike="noStrike" cap="none">
                <a:solidFill>
                  <a:srgbClr val="000000"/>
                </a:solidFill>
                <a:latin typeface="Poppins Light"/>
                <a:ea typeface="Poppins Light"/>
                <a:cs typeface="Poppins Light"/>
                <a:sym typeface="Poppins Light"/>
              </a:rPr>
              <a:t>Проведення тестування </a:t>
            </a:r>
            <a:endParaRPr sz="910" b="0" i="0" u="none" strike="noStrike" cap="none">
              <a:latin typeface="Arial"/>
              <a:ea typeface="Arial"/>
              <a:cs typeface="Arial"/>
              <a:sym typeface="Arial"/>
            </a:endParaRPr>
          </a:p>
          <a:p>
            <a:pPr marL="0" marR="0" lvl="0" indent="0" algn="l" rtl="0">
              <a:lnSpc>
                <a:spcPct val="140219"/>
              </a:lnSpc>
              <a:spcBef>
                <a:spcPts val="0"/>
              </a:spcBef>
              <a:spcAft>
                <a:spcPts val="0"/>
              </a:spcAft>
              <a:buNone/>
            </a:pPr>
            <a:r>
              <a:rPr lang="en-US" sz="910" b="0" i="0" u="none" strike="noStrike" cap="none">
                <a:solidFill>
                  <a:srgbClr val="000000"/>
                </a:solidFill>
                <a:latin typeface="Poppins Light"/>
                <a:ea typeface="Poppins Light"/>
                <a:cs typeface="Poppins Light"/>
                <a:sym typeface="Poppins Light"/>
              </a:rPr>
              <a:t>1</a:t>
            </a:r>
            <a:r>
              <a:rPr lang="en-US" sz="910" b="1" i="0" u="none" strike="noStrike" cap="none">
                <a:solidFill>
                  <a:srgbClr val="000000"/>
                </a:solidFill>
                <a:latin typeface="Poppins"/>
                <a:ea typeface="Poppins"/>
                <a:cs typeface="Poppins"/>
                <a:sym typeface="Poppins"/>
              </a:rPr>
              <a:t>4.05.2024 - 25.06.2024</a:t>
            </a:r>
            <a:endParaRPr sz="910" b="0" i="0" u="none" strike="noStrike" cap="none">
              <a:latin typeface="Arial"/>
              <a:ea typeface="Arial"/>
              <a:cs typeface="Arial"/>
              <a:sym typeface="Arial"/>
            </a:endParaRPr>
          </a:p>
        </p:txBody>
      </p:sp>
      <p:sp>
        <p:nvSpPr>
          <p:cNvPr id="349" name="Google Shape;349;p59"/>
          <p:cNvSpPr txBox="1"/>
          <p:nvPr/>
        </p:nvSpPr>
        <p:spPr>
          <a:xfrm>
            <a:off x="1686240" y="3935520"/>
            <a:ext cx="1399680" cy="324360"/>
          </a:xfrm>
          <a:prstGeom prst="rect">
            <a:avLst/>
          </a:prstGeom>
          <a:noFill/>
          <a:ln>
            <a:noFill/>
          </a:ln>
        </p:spPr>
        <p:txBody>
          <a:bodyPr spcFirstLastPara="1" wrap="square" lIns="0" tIns="0" rIns="0" bIns="0" anchor="t" anchorCtr="1">
            <a:noAutofit/>
          </a:bodyPr>
          <a:lstStyle/>
          <a:p>
            <a:pPr marL="0" marR="0" lvl="0" indent="0" algn="ctr" rtl="0">
              <a:lnSpc>
                <a:spcPct val="140219"/>
              </a:lnSpc>
              <a:spcBef>
                <a:spcPts val="0"/>
              </a:spcBef>
              <a:spcAft>
                <a:spcPts val="0"/>
              </a:spcAft>
              <a:buNone/>
            </a:pPr>
            <a:r>
              <a:rPr lang="en-US" sz="910" b="0" i="0" u="none" strike="noStrike" cap="none">
                <a:solidFill>
                  <a:srgbClr val="000000"/>
                </a:solidFill>
                <a:latin typeface="Poppins Light"/>
                <a:ea typeface="Poppins Light"/>
                <a:cs typeface="Poppins Light"/>
                <a:sym typeface="Poppins Light"/>
              </a:rPr>
              <a:t>Проведення тестування </a:t>
            </a:r>
            <a:endParaRPr sz="910" b="0" i="0" u="none" strike="noStrike" cap="none">
              <a:latin typeface="Arial"/>
              <a:ea typeface="Arial"/>
              <a:cs typeface="Arial"/>
              <a:sym typeface="Arial"/>
            </a:endParaRPr>
          </a:p>
          <a:p>
            <a:pPr marL="0" marR="0" lvl="0" indent="0" algn="ctr" rtl="0">
              <a:lnSpc>
                <a:spcPct val="140219"/>
              </a:lnSpc>
              <a:spcBef>
                <a:spcPts val="0"/>
              </a:spcBef>
              <a:spcAft>
                <a:spcPts val="0"/>
              </a:spcAft>
              <a:buNone/>
            </a:pPr>
            <a:r>
              <a:rPr lang="en-US" sz="910" b="1" i="0" u="none" strike="noStrike" cap="none">
                <a:solidFill>
                  <a:srgbClr val="000000"/>
                </a:solidFill>
                <a:latin typeface="Poppins"/>
                <a:ea typeface="Poppins"/>
                <a:cs typeface="Poppins"/>
                <a:sym typeface="Poppins"/>
              </a:rPr>
              <a:t>11.07.2024 - 19.07.2024</a:t>
            </a:r>
            <a:endParaRPr sz="910" b="0" i="0" u="none" strike="noStrike" cap="none">
              <a:latin typeface="Arial"/>
              <a:ea typeface="Arial"/>
              <a:cs typeface="Arial"/>
              <a:sym typeface="Arial"/>
            </a:endParaRPr>
          </a:p>
        </p:txBody>
      </p:sp>
      <p:sp>
        <p:nvSpPr>
          <p:cNvPr id="350" name="Google Shape;350;p59"/>
          <p:cNvSpPr/>
          <p:nvPr/>
        </p:nvSpPr>
        <p:spPr>
          <a:xfrm>
            <a:off x="1240560" y="3605086"/>
            <a:ext cx="2334960" cy="708840"/>
          </a:xfrm>
          <a:custGeom>
            <a:avLst/>
            <a:gdLst/>
            <a:ahLst/>
            <a:cxnLst/>
            <a:rect l="l" t="t" r="r" b="b"/>
            <a:pathLst>
              <a:path w="2334997" h="708938" extrusionOk="0">
                <a:moveTo>
                  <a:pt x="0" y="0"/>
                </a:moveTo>
                <a:lnTo>
                  <a:pt x="2334997" y="0"/>
                </a:lnTo>
                <a:lnTo>
                  <a:pt x="2334997" y="708938"/>
                </a:lnTo>
                <a:lnTo>
                  <a:pt x="0" y="708938"/>
                </a:lnTo>
                <a:lnTo>
                  <a:pt x="0" y="0"/>
                </a:lnTo>
                <a:close/>
              </a:path>
            </a:pathLst>
          </a:custGeom>
          <a:blipFill rotWithShape="1">
            <a:blip r:embed="rId5">
              <a:alphaModFix/>
            </a:blip>
            <a:stretch>
              <a:fillRect/>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4"/>
        <p:cNvGrpSpPr/>
        <p:nvPr/>
      </p:nvGrpSpPr>
      <p:grpSpPr>
        <a:xfrm>
          <a:off x="0" y="0"/>
          <a:ext cx="0" cy="0"/>
          <a:chOff x="0" y="0"/>
          <a:chExt cx="0" cy="0"/>
        </a:xfrm>
      </p:grpSpPr>
      <p:sp>
        <p:nvSpPr>
          <p:cNvPr id="355" name="Google Shape;355;p60"/>
          <p:cNvSpPr txBox="1"/>
          <p:nvPr/>
        </p:nvSpPr>
        <p:spPr>
          <a:xfrm>
            <a:off x="1323000" y="175680"/>
            <a:ext cx="2221920" cy="286560"/>
          </a:xfrm>
          <a:prstGeom prst="rect">
            <a:avLst/>
          </a:prstGeom>
          <a:noFill/>
          <a:ln>
            <a:noFill/>
          </a:ln>
        </p:spPr>
        <p:txBody>
          <a:bodyPr spcFirstLastPara="1" wrap="square" lIns="0" tIns="0" rIns="0" bIns="0" anchor="t" anchorCtr="1">
            <a:noAutofit/>
          </a:bodyPr>
          <a:lstStyle/>
          <a:p>
            <a:pPr marL="0" marR="0" lvl="0" indent="0" algn="ctr" rtl="0">
              <a:lnSpc>
                <a:spcPct val="119705"/>
              </a:lnSpc>
              <a:spcBef>
                <a:spcPts val="0"/>
              </a:spcBef>
              <a:spcAft>
                <a:spcPts val="0"/>
              </a:spcAft>
              <a:buNone/>
            </a:pPr>
            <a:r>
              <a:rPr lang="en-US" sz="1700" b="1" i="0" u="none" strike="noStrike" cap="none">
                <a:solidFill>
                  <a:srgbClr val="101010"/>
                </a:solidFill>
                <a:latin typeface="Poppins"/>
                <a:ea typeface="Poppins"/>
                <a:cs typeface="Poppins"/>
                <a:sym typeface="Poppins"/>
              </a:rPr>
              <a:t>Конкурсний бал</a:t>
            </a:r>
            <a:endParaRPr sz="1700" b="0" i="0" u="none" strike="noStrike" cap="none">
              <a:latin typeface="Arial"/>
              <a:ea typeface="Arial"/>
              <a:cs typeface="Arial"/>
              <a:sym typeface="Arial"/>
            </a:endParaRPr>
          </a:p>
        </p:txBody>
      </p:sp>
      <p:grpSp>
        <p:nvGrpSpPr>
          <p:cNvPr id="356" name="Google Shape;356;p60"/>
          <p:cNvGrpSpPr/>
          <p:nvPr/>
        </p:nvGrpSpPr>
        <p:grpSpPr>
          <a:xfrm>
            <a:off x="149040" y="1521360"/>
            <a:ext cx="4361040" cy="1339560"/>
            <a:chOff x="149040" y="1521360"/>
            <a:chExt cx="4361040" cy="1339560"/>
          </a:xfrm>
        </p:grpSpPr>
        <p:sp>
          <p:nvSpPr>
            <p:cNvPr id="357" name="Google Shape;357;p60"/>
            <p:cNvSpPr/>
            <p:nvPr/>
          </p:nvSpPr>
          <p:spPr>
            <a:xfrm>
              <a:off x="149040" y="1521360"/>
              <a:ext cx="4361040" cy="1339560"/>
            </a:xfrm>
            <a:custGeom>
              <a:avLst/>
              <a:gdLst/>
              <a:ahLst/>
              <a:cxnLst/>
              <a:rect l="l" t="t" r="r" b="b"/>
              <a:pathLst>
                <a:path w="3969517" h="1219200" extrusionOk="0">
                  <a:moveTo>
                    <a:pt x="0" y="0"/>
                  </a:moveTo>
                  <a:lnTo>
                    <a:pt x="3969517" y="0"/>
                  </a:lnTo>
                  <a:lnTo>
                    <a:pt x="3969517" y="1219200"/>
                  </a:lnTo>
                  <a:lnTo>
                    <a:pt x="0" y="1219200"/>
                  </a:lnTo>
                  <a:close/>
                </a:path>
              </a:pathLst>
            </a:custGeom>
            <a:solidFill>
              <a:srgbClr val="071C42"/>
            </a:solidFill>
            <a:ln>
              <a:noFill/>
            </a:ln>
          </p:spPr>
        </p:sp>
        <p:sp>
          <p:nvSpPr>
            <p:cNvPr id="358" name="Google Shape;358;p60"/>
            <p:cNvSpPr txBox="1"/>
            <p:nvPr/>
          </p:nvSpPr>
          <p:spPr>
            <a:xfrm>
              <a:off x="149040" y="1521360"/>
              <a:ext cx="4361040" cy="1339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 name="Google Shape;359;p60"/>
          <p:cNvSpPr txBox="1"/>
          <p:nvPr/>
        </p:nvSpPr>
        <p:spPr>
          <a:xfrm>
            <a:off x="1833840" y="1536120"/>
            <a:ext cx="1490400" cy="214920"/>
          </a:xfrm>
          <a:prstGeom prst="rect">
            <a:avLst/>
          </a:prstGeom>
          <a:noFill/>
          <a:ln>
            <a:noFill/>
          </a:ln>
        </p:spPr>
        <p:txBody>
          <a:bodyPr spcFirstLastPara="1" wrap="square" lIns="0" tIns="0" rIns="0" bIns="0" anchor="t" anchorCtr="0">
            <a:noAutofit/>
          </a:bodyPr>
          <a:lstStyle/>
          <a:p>
            <a:pPr marL="0" marR="0" lvl="0" indent="0" algn="l" rtl="0">
              <a:lnSpc>
                <a:spcPct val="139586"/>
              </a:lnSpc>
              <a:spcBef>
                <a:spcPts val="0"/>
              </a:spcBef>
              <a:spcAft>
                <a:spcPts val="0"/>
              </a:spcAft>
              <a:buNone/>
            </a:pPr>
            <a:r>
              <a:rPr lang="en-US" sz="1210" b="1" i="0" u="none" strike="noStrike" cap="none">
                <a:solidFill>
                  <a:srgbClr val="FFFFFF"/>
                </a:solidFill>
                <a:latin typeface="Poppins"/>
                <a:ea typeface="Poppins"/>
                <a:cs typeface="Poppins"/>
                <a:sym typeface="Poppins"/>
              </a:rPr>
              <a:t>Pозрахунок</a:t>
            </a:r>
            <a:endParaRPr sz="1210" b="0" i="0" u="none" strike="noStrike" cap="none">
              <a:latin typeface="Arial"/>
              <a:ea typeface="Arial"/>
              <a:cs typeface="Arial"/>
              <a:sym typeface="Arial"/>
            </a:endParaRPr>
          </a:p>
        </p:txBody>
      </p:sp>
      <p:sp>
        <p:nvSpPr>
          <p:cNvPr id="360" name="Google Shape;360;p60"/>
          <p:cNvSpPr txBox="1"/>
          <p:nvPr/>
        </p:nvSpPr>
        <p:spPr>
          <a:xfrm>
            <a:off x="476280" y="562320"/>
            <a:ext cx="4033800" cy="820800"/>
          </a:xfrm>
          <a:prstGeom prst="rect">
            <a:avLst/>
          </a:prstGeom>
          <a:noFill/>
          <a:ln>
            <a:noFill/>
          </a:ln>
        </p:spPr>
        <p:txBody>
          <a:bodyPr spcFirstLastPara="1" wrap="square" lIns="0" tIns="0" rIns="0" bIns="0" anchor="t" anchorCtr="0">
            <a:noAutofit/>
          </a:bodyPr>
          <a:lstStyle/>
          <a:p>
            <a:pPr marL="0" marR="0" lvl="0" indent="0" algn="l" rtl="0">
              <a:lnSpc>
                <a:spcPct val="159118"/>
              </a:lnSpc>
              <a:spcBef>
                <a:spcPts val="0"/>
              </a:spcBef>
              <a:spcAft>
                <a:spcPts val="0"/>
              </a:spcAft>
              <a:buNone/>
            </a:pPr>
            <a:r>
              <a:rPr lang="en-US" sz="839" b="1" i="0" u="none" strike="noStrike" cap="none">
                <a:solidFill>
                  <a:srgbClr val="000000"/>
                </a:solidFill>
                <a:latin typeface="Poppins"/>
                <a:ea typeface="Poppins"/>
                <a:cs typeface="Poppins"/>
                <a:sym typeface="Poppins"/>
              </a:rPr>
              <a:t>Конкурсний бал – це комплексна оцінка досягнень вступника, до якої входять результати вступних випробувань та інші показники, що обраховуються відповідно до правил прийому до закладу вищої освіти.</a:t>
            </a:r>
            <a:endParaRPr sz="839" b="0" i="0" u="none" strike="noStrike" cap="none">
              <a:latin typeface="Arial"/>
              <a:ea typeface="Arial"/>
              <a:cs typeface="Arial"/>
              <a:sym typeface="Arial"/>
            </a:endParaRPr>
          </a:p>
          <a:p>
            <a:pPr marL="0" marR="0" lvl="0" indent="0" algn="l" rtl="0">
              <a:lnSpc>
                <a:spcPct val="159215"/>
              </a:lnSpc>
              <a:spcBef>
                <a:spcPts val="0"/>
              </a:spcBef>
              <a:spcAft>
                <a:spcPts val="0"/>
              </a:spcAft>
              <a:buNone/>
            </a:pPr>
            <a:r>
              <a:rPr lang="en-US" sz="1020" b="1" i="0" u="none" strike="noStrike" cap="none">
                <a:solidFill>
                  <a:srgbClr val="3DCAB1"/>
                </a:solidFill>
                <a:latin typeface="Poppins"/>
                <a:ea typeface="Poppins"/>
                <a:cs typeface="Poppins"/>
                <a:sym typeface="Poppins"/>
              </a:rPr>
              <a:t>Атестат НЕ враховується при розрахунку конкурсного балу</a:t>
            </a:r>
            <a:endParaRPr sz="1020" b="0" i="0" u="none" strike="noStrike" cap="none">
              <a:latin typeface="Arial"/>
              <a:ea typeface="Arial"/>
              <a:cs typeface="Arial"/>
              <a:sym typeface="Arial"/>
            </a:endParaRPr>
          </a:p>
          <a:p>
            <a:pPr marL="0" marR="0" lvl="0" indent="0" algn="l" rtl="0">
              <a:lnSpc>
                <a:spcPct val="73627"/>
              </a:lnSpc>
              <a:spcBef>
                <a:spcPts val="0"/>
              </a:spcBef>
              <a:spcAft>
                <a:spcPts val="0"/>
              </a:spcAft>
              <a:buNone/>
            </a:pPr>
            <a:endParaRPr sz="1020" b="0" i="0" u="none" strike="noStrike" cap="none">
              <a:latin typeface="Arial"/>
              <a:ea typeface="Arial"/>
              <a:cs typeface="Arial"/>
              <a:sym typeface="Arial"/>
            </a:endParaRPr>
          </a:p>
        </p:txBody>
      </p:sp>
      <p:sp>
        <p:nvSpPr>
          <p:cNvPr id="361" name="Google Shape;361;p60"/>
          <p:cNvSpPr/>
          <p:nvPr/>
        </p:nvSpPr>
        <p:spPr>
          <a:xfrm>
            <a:off x="2826360" y="-201600"/>
            <a:ext cx="3192840" cy="2327760"/>
          </a:xfrm>
          <a:custGeom>
            <a:avLst/>
            <a:gdLst/>
            <a:ahLst/>
            <a:cxnLst/>
            <a:rect l="l" t="t" r="r" b="b"/>
            <a:pathLst>
              <a:path w="3192846" h="2327875" extrusionOk="0">
                <a:moveTo>
                  <a:pt x="0" y="0"/>
                </a:moveTo>
                <a:lnTo>
                  <a:pt x="3192846" y="0"/>
                </a:lnTo>
                <a:lnTo>
                  <a:pt x="3192846" y="2327875"/>
                </a:lnTo>
                <a:lnTo>
                  <a:pt x="0" y="2327875"/>
                </a:lnTo>
                <a:lnTo>
                  <a:pt x="0" y="0"/>
                </a:lnTo>
                <a:close/>
              </a:path>
            </a:pathLst>
          </a:custGeom>
          <a:blipFill rotWithShape="1">
            <a:blip r:embed="rId3">
              <a:alphaModFix/>
            </a:blip>
            <a:stretch>
              <a:fillRect/>
            </a:stretch>
          </a:blipFill>
          <a:ln>
            <a:noFill/>
          </a:ln>
        </p:spPr>
      </p:sp>
      <p:grpSp>
        <p:nvGrpSpPr>
          <p:cNvPr id="362" name="Google Shape;362;p60"/>
          <p:cNvGrpSpPr/>
          <p:nvPr/>
        </p:nvGrpSpPr>
        <p:grpSpPr>
          <a:xfrm>
            <a:off x="267840" y="3028320"/>
            <a:ext cx="2113200" cy="1339560"/>
            <a:chOff x="267840" y="3028320"/>
            <a:chExt cx="2113200" cy="1339560"/>
          </a:xfrm>
        </p:grpSpPr>
        <p:sp>
          <p:nvSpPr>
            <p:cNvPr id="363" name="Google Shape;363;p60"/>
            <p:cNvSpPr/>
            <p:nvPr/>
          </p:nvSpPr>
          <p:spPr>
            <a:xfrm>
              <a:off x="267840" y="3028320"/>
              <a:ext cx="2113200" cy="1339560"/>
            </a:xfrm>
            <a:custGeom>
              <a:avLst/>
              <a:gdLst/>
              <a:ahLst/>
              <a:cxnLst/>
              <a:rect l="l" t="t" r="r" b="b"/>
              <a:pathLst>
                <a:path w="1923627" h="1219200" extrusionOk="0">
                  <a:moveTo>
                    <a:pt x="0" y="0"/>
                  </a:moveTo>
                  <a:lnTo>
                    <a:pt x="1923627" y="0"/>
                  </a:lnTo>
                  <a:lnTo>
                    <a:pt x="1923627" y="1219200"/>
                  </a:lnTo>
                  <a:lnTo>
                    <a:pt x="0" y="1219200"/>
                  </a:lnTo>
                  <a:close/>
                </a:path>
              </a:pathLst>
            </a:custGeom>
            <a:solidFill>
              <a:srgbClr val="3DCAB1"/>
            </a:solidFill>
            <a:ln>
              <a:noFill/>
            </a:ln>
          </p:spPr>
        </p:sp>
        <p:sp>
          <p:nvSpPr>
            <p:cNvPr id="364" name="Google Shape;364;p60"/>
            <p:cNvSpPr txBox="1"/>
            <p:nvPr/>
          </p:nvSpPr>
          <p:spPr>
            <a:xfrm>
              <a:off x="267840" y="3028320"/>
              <a:ext cx="2113200" cy="1339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365;p60"/>
          <p:cNvGrpSpPr/>
          <p:nvPr/>
        </p:nvGrpSpPr>
        <p:grpSpPr>
          <a:xfrm>
            <a:off x="2433960" y="3028320"/>
            <a:ext cx="2060640" cy="1339560"/>
            <a:chOff x="2433960" y="3028320"/>
            <a:chExt cx="2060640" cy="1339560"/>
          </a:xfrm>
        </p:grpSpPr>
        <p:sp>
          <p:nvSpPr>
            <p:cNvPr id="366" name="Google Shape;366;p60"/>
            <p:cNvSpPr/>
            <p:nvPr/>
          </p:nvSpPr>
          <p:spPr>
            <a:xfrm>
              <a:off x="2433960" y="3028320"/>
              <a:ext cx="2060640" cy="1339560"/>
            </a:xfrm>
            <a:custGeom>
              <a:avLst/>
              <a:gdLst/>
              <a:ahLst/>
              <a:cxnLst/>
              <a:rect l="l" t="t" r="r" b="b"/>
              <a:pathLst>
                <a:path w="1875630" h="1219200" extrusionOk="0">
                  <a:moveTo>
                    <a:pt x="0" y="0"/>
                  </a:moveTo>
                  <a:lnTo>
                    <a:pt x="1875630" y="0"/>
                  </a:lnTo>
                  <a:lnTo>
                    <a:pt x="1875630" y="1219200"/>
                  </a:lnTo>
                  <a:lnTo>
                    <a:pt x="0" y="1219200"/>
                  </a:lnTo>
                  <a:close/>
                </a:path>
              </a:pathLst>
            </a:custGeom>
            <a:solidFill>
              <a:srgbClr val="071C42"/>
            </a:solidFill>
            <a:ln>
              <a:noFill/>
            </a:ln>
          </p:spPr>
        </p:sp>
        <p:sp>
          <p:nvSpPr>
            <p:cNvPr id="367" name="Google Shape;367;p60"/>
            <p:cNvSpPr txBox="1"/>
            <p:nvPr/>
          </p:nvSpPr>
          <p:spPr>
            <a:xfrm>
              <a:off x="2433960" y="3028320"/>
              <a:ext cx="2060640" cy="1339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60"/>
          <p:cNvSpPr/>
          <p:nvPr/>
        </p:nvSpPr>
        <p:spPr>
          <a:xfrm>
            <a:off x="267840" y="1383120"/>
            <a:ext cx="4226760" cy="360"/>
          </a:xfrm>
          <a:custGeom>
            <a:avLst/>
            <a:gdLst/>
            <a:ahLst/>
            <a:cxnLst/>
            <a:rect l="l" t="t" r="r" b="b"/>
            <a:pathLst>
              <a:path w="126813600" h="21600" extrusionOk="0">
                <a:moveTo>
                  <a:pt x="0" y="0"/>
                </a:moveTo>
                <a:lnTo>
                  <a:pt x="126813600" y="21600"/>
                </a:lnTo>
              </a:path>
            </a:pathLst>
          </a:custGeom>
          <a:noFill/>
          <a:ln w="9525" cap="flat" cmpd="sng">
            <a:solidFill>
              <a:srgbClr val="D9D9D9"/>
            </a:solidFill>
            <a:prstDash val="solid"/>
            <a:miter lim="8000"/>
            <a:headEnd type="none" w="sm" len="sm"/>
            <a:tailEnd type="none" w="sm" len="sm"/>
          </a:ln>
        </p:spPr>
      </p:sp>
      <p:sp>
        <p:nvSpPr>
          <p:cNvPr id="369" name="Google Shape;369;p60"/>
          <p:cNvSpPr/>
          <p:nvPr/>
        </p:nvSpPr>
        <p:spPr>
          <a:xfrm>
            <a:off x="339120" y="2001600"/>
            <a:ext cx="3947400" cy="413280"/>
          </a:xfrm>
          <a:custGeom>
            <a:avLst/>
            <a:gdLst/>
            <a:ahLst/>
            <a:cxnLst/>
            <a:rect l="l" t="t" r="r" b="b"/>
            <a:pathLst>
              <a:path w="3947237" h="413366" extrusionOk="0">
                <a:moveTo>
                  <a:pt x="0" y="0"/>
                </a:moveTo>
                <a:lnTo>
                  <a:pt x="3947237" y="0"/>
                </a:lnTo>
                <a:lnTo>
                  <a:pt x="3947237" y="413366"/>
                </a:lnTo>
                <a:lnTo>
                  <a:pt x="0" y="413366"/>
                </a:lnTo>
                <a:lnTo>
                  <a:pt x="0" y="0"/>
                </a:lnTo>
                <a:close/>
              </a:path>
            </a:pathLst>
          </a:custGeom>
          <a:blipFill rotWithShape="1">
            <a:blip r:embed="rId4">
              <a:alphaModFix/>
            </a:blip>
            <a:stretch>
              <a:fillRect/>
            </a:stretch>
          </a:blipFill>
          <a:ln>
            <a:noFill/>
          </a:ln>
        </p:spPr>
      </p:sp>
      <p:sp>
        <p:nvSpPr>
          <p:cNvPr id="370" name="Google Shape;370;p60"/>
          <p:cNvSpPr txBox="1"/>
          <p:nvPr/>
        </p:nvSpPr>
        <p:spPr>
          <a:xfrm>
            <a:off x="339120" y="3132720"/>
            <a:ext cx="2009160" cy="1002960"/>
          </a:xfrm>
          <a:prstGeom prst="rect">
            <a:avLst/>
          </a:prstGeom>
          <a:noFill/>
          <a:ln>
            <a:noFill/>
          </a:ln>
        </p:spPr>
        <p:txBody>
          <a:bodyPr spcFirstLastPara="1" wrap="square" lIns="0" tIns="0" rIns="0" bIns="0" anchor="t" anchorCtr="0">
            <a:noAutofit/>
          </a:bodyPr>
          <a:lstStyle/>
          <a:p>
            <a:pPr marL="0" marR="0" lvl="0" indent="0" algn="l" rtl="0">
              <a:lnSpc>
                <a:spcPct val="140166"/>
              </a:lnSpc>
              <a:spcBef>
                <a:spcPts val="0"/>
              </a:spcBef>
              <a:spcAft>
                <a:spcPts val="0"/>
              </a:spcAft>
              <a:buNone/>
            </a:pPr>
            <a:r>
              <a:rPr lang="en-US" sz="839" b="1" i="0" u="none" strike="noStrike" cap="none">
                <a:solidFill>
                  <a:srgbClr val="FFFFFF"/>
                </a:solidFill>
                <a:latin typeface="Poppins"/>
                <a:ea typeface="Poppins"/>
                <a:cs typeface="Poppins"/>
                <a:sym typeface="Poppins"/>
              </a:rPr>
              <a:t>П1, П2, П3, П4 – </a:t>
            </a:r>
            <a:r>
              <a:rPr lang="en-US" sz="839" b="0" i="0" u="none" strike="noStrike" cap="none">
                <a:solidFill>
                  <a:srgbClr val="FFFFFF"/>
                </a:solidFill>
                <a:latin typeface="Poppins"/>
                <a:ea typeface="Poppins"/>
                <a:cs typeface="Poppins"/>
                <a:sym typeface="Poppins"/>
              </a:rPr>
              <a:t>оцінка першого, другого, третього та четвертого предметів </a:t>
            </a:r>
            <a:endParaRPr sz="839" b="0" i="0" u="none" strike="noStrike" cap="none">
              <a:latin typeface="Arial"/>
              <a:ea typeface="Arial"/>
              <a:cs typeface="Arial"/>
              <a:sym typeface="Arial"/>
            </a:endParaRPr>
          </a:p>
          <a:p>
            <a:pPr marL="0" marR="0" lvl="0" indent="0" algn="l" rtl="0">
              <a:lnSpc>
                <a:spcPct val="140166"/>
              </a:lnSpc>
              <a:spcBef>
                <a:spcPts val="0"/>
              </a:spcBef>
              <a:spcAft>
                <a:spcPts val="0"/>
              </a:spcAft>
              <a:buNone/>
            </a:pPr>
            <a:r>
              <a:rPr lang="en-US" sz="839" b="1" i="0" u="none" strike="noStrike" cap="none">
                <a:solidFill>
                  <a:srgbClr val="FFFFFF"/>
                </a:solidFill>
                <a:latin typeface="Poppins"/>
                <a:ea typeface="Poppins"/>
                <a:cs typeface="Poppins"/>
                <a:sym typeface="Poppins"/>
              </a:rPr>
              <a:t>К1, К2, К3, К4 –</a:t>
            </a:r>
            <a:r>
              <a:rPr lang="en-US" sz="839" b="0" i="0" u="none" strike="noStrike" cap="none">
                <a:solidFill>
                  <a:srgbClr val="FFFFFF"/>
                </a:solidFill>
                <a:latin typeface="Poppins"/>
                <a:ea typeface="Poppins"/>
                <a:cs typeface="Poppins"/>
                <a:sym typeface="Poppins"/>
              </a:rPr>
              <a:t> вагові коефіцієнти до предметів</a:t>
            </a:r>
            <a:endParaRPr sz="839" b="0" i="0" u="none" strike="noStrike" cap="none">
              <a:latin typeface="Arial"/>
              <a:ea typeface="Arial"/>
              <a:cs typeface="Arial"/>
              <a:sym typeface="Arial"/>
            </a:endParaRPr>
          </a:p>
          <a:p>
            <a:pPr marL="0" marR="0" lvl="0" indent="0" algn="l" rtl="0">
              <a:lnSpc>
                <a:spcPct val="140166"/>
              </a:lnSpc>
              <a:spcBef>
                <a:spcPts val="0"/>
              </a:spcBef>
              <a:spcAft>
                <a:spcPts val="0"/>
              </a:spcAft>
              <a:buNone/>
            </a:pPr>
            <a:r>
              <a:rPr lang="en-US" sz="839" b="1" i="0" u="none" strike="noStrike" cap="none">
                <a:solidFill>
                  <a:srgbClr val="FFFFFF"/>
                </a:solidFill>
                <a:latin typeface="Poppins"/>
                <a:ea typeface="Poppins"/>
                <a:cs typeface="Poppins"/>
                <a:sym typeface="Poppins"/>
              </a:rPr>
              <a:t>КТ</a:t>
            </a:r>
            <a:r>
              <a:rPr lang="en-US" sz="839" b="0" i="0" u="none" strike="noStrike" cap="none">
                <a:solidFill>
                  <a:srgbClr val="FFFFFF"/>
                </a:solidFill>
                <a:latin typeface="Poppins"/>
                <a:ea typeface="Poppins"/>
                <a:cs typeface="Poppins"/>
                <a:sym typeface="Poppins"/>
              </a:rPr>
              <a:t> - коефіцієнт до творчого конкурсу</a:t>
            </a:r>
            <a:endParaRPr sz="839" b="0" i="0" u="none" strike="noStrike" cap="none">
              <a:latin typeface="Arial"/>
              <a:ea typeface="Arial"/>
              <a:cs typeface="Arial"/>
              <a:sym typeface="Arial"/>
            </a:endParaRPr>
          </a:p>
          <a:p>
            <a:pPr marL="0" marR="0" lvl="0" indent="0" algn="l" rtl="0">
              <a:lnSpc>
                <a:spcPct val="140166"/>
              </a:lnSpc>
              <a:spcBef>
                <a:spcPts val="0"/>
              </a:spcBef>
              <a:spcAft>
                <a:spcPts val="0"/>
              </a:spcAft>
              <a:buNone/>
            </a:pPr>
            <a:r>
              <a:rPr lang="en-US" sz="839" b="1" i="0" u="none" strike="noStrike" cap="none">
                <a:solidFill>
                  <a:srgbClr val="FFFFFF"/>
                </a:solidFill>
                <a:latin typeface="Poppins"/>
                <a:ea typeface="Poppins"/>
                <a:cs typeface="Poppins"/>
                <a:sym typeface="Poppins"/>
              </a:rPr>
              <a:t> ТК – </a:t>
            </a:r>
            <a:r>
              <a:rPr lang="en-US" sz="839" b="0" i="0" u="none" strike="noStrike" cap="none">
                <a:solidFill>
                  <a:srgbClr val="FFFFFF"/>
                </a:solidFill>
                <a:latin typeface="Poppins"/>
                <a:ea typeface="Poppins"/>
                <a:cs typeface="Poppins"/>
                <a:sym typeface="Poppins"/>
              </a:rPr>
              <a:t>оцінка творчого конкурсу </a:t>
            </a:r>
            <a:endParaRPr sz="839" b="0" i="0" u="none" strike="noStrike" cap="none">
              <a:latin typeface="Arial"/>
              <a:ea typeface="Arial"/>
              <a:cs typeface="Arial"/>
              <a:sym typeface="Arial"/>
            </a:endParaRPr>
          </a:p>
        </p:txBody>
      </p:sp>
      <p:sp>
        <p:nvSpPr>
          <p:cNvPr id="371" name="Google Shape;371;p60"/>
          <p:cNvSpPr txBox="1"/>
          <p:nvPr/>
        </p:nvSpPr>
        <p:spPr>
          <a:xfrm>
            <a:off x="2493000" y="3064320"/>
            <a:ext cx="1929960" cy="1283760"/>
          </a:xfrm>
          <a:prstGeom prst="rect">
            <a:avLst/>
          </a:prstGeom>
          <a:noFill/>
          <a:ln>
            <a:noFill/>
          </a:ln>
        </p:spPr>
        <p:txBody>
          <a:bodyPr spcFirstLastPara="1" wrap="square" lIns="0" tIns="0" rIns="0" bIns="0" anchor="t" anchorCtr="0">
            <a:noAutofit/>
          </a:bodyPr>
          <a:lstStyle/>
          <a:p>
            <a:pPr marL="0" marR="0" lvl="0" indent="0" algn="l" rtl="0">
              <a:lnSpc>
                <a:spcPct val="139570"/>
              </a:lnSpc>
              <a:spcBef>
                <a:spcPts val="0"/>
              </a:spcBef>
              <a:spcAft>
                <a:spcPts val="0"/>
              </a:spcAft>
              <a:buNone/>
            </a:pPr>
            <a:r>
              <a:rPr lang="en-US" sz="839" b="1" i="0" u="none" strike="noStrike" cap="none">
                <a:solidFill>
                  <a:srgbClr val="FFFFFF"/>
                </a:solidFill>
                <a:latin typeface="Poppins"/>
                <a:ea typeface="Poppins"/>
                <a:cs typeface="Poppins"/>
                <a:sym typeface="Poppins"/>
              </a:rPr>
              <a:t>РК = 1,04 </a:t>
            </a:r>
            <a:r>
              <a:rPr lang="en-US" sz="839" b="0" i="0" u="none" strike="noStrike" cap="none">
                <a:solidFill>
                  <a:srgbClr val="FFFFFF"/>
                </a:solidFill>
                <a:latin typeface="Poppins"/>
                <a:ea typeface="Poppins"/>
                <a:cs typeface="Poppins"/>
                <a:sym typeface="Poppins"/>
              </a:rPr>
              <a:t>– регіональний (значення для м. Дніпро)</a:t>
            </a:r>
            <a:endParaRPr sz="839" b="0" i="0" u="none" strike="noStrike" cap="none">
              <a:latin typeface="Arial"/>
              <a:ea typeface="Arial"/>
              <a:cs typeface="Arial"/>
              <a:sym typeface="Arial"/>
            </a:endParaRPr>
          </a:p>
          <a:p>
            <a:pPr marL="0" marR="0" lvl="0" indent="0" algn="l" rtl="0">
              <a:lnSpc>
                <a:spcPct val="139570"/>
              </a:lnSpc>
              <a:spcBef>
                <a:spcPts val="0"/>
              </a:spcBef>
              <a:spcAft>
                <a:spcPts val="0"/>
              </a:spcAft>
              <a:buNone/>
            </a:pPr>
            <a:r>
              <a:rPr lang="en-US" sz="839" b="1" i="0" u="none" strike="noStrike" cap="none">
                <a:solidFill>
                  <a:srgbClr val="FFFFFF"/>
                </a:solidFill>
                <a:latin typeface="Poppins"/>
                <a:ea typeface="Poppins"/>
                <a:cs typeface="Poppins"/>
                <a:sym typeface="Poppins"/>
              </a:rPr>
              <a:t>ГК= 1,02</a:t>
            </a:r>
            <a:r>
              <a:rPr lang="en-US" sz="839" b="0" i="0" u="none" strike="noStrike" cap="none">
                <a:solidFill>
                  <a:srgbClr val="FFFFFF"/>
                </a:solidFill>
                <a:latin typeface="Poppins"/>
                <a:ea typeface="Poppins"/>
                <a:cs typeface="Poppins"/>
                <a:sym typeface="Poppins"/>
              </a:rPr>
              <a:t> – галузевий (для пріоритетів</a:t>
            </a:r>
            <a:endParaRPr sz="839" b="0" i="0" u="none" strike="noStrike" cap="none">
              <a:latin typeface="Arial"/>
              <a:ea typeface="Arial"/>
              <a:cs typeface="Arial"/>
              <a:sym typeface="Arial"/>
            </a:endParaRPr>
          </a:p>
          <a:p>
            <a:pPr marL="0" marR="0" lvl="0" indent="0" algn="l" rtl="0">
              <a:lnSpc>
                <a:spcPct val="139570"/>
              </a:lnSpc>
              <a:spcBef>
                <a:spcPts val="0"/>
              </a:spcBef>
              <a:spcAft>
                <a:spcPts val="0"/>
              </a:spcAft>
              <a:buNone/>
            </a:pPr>
            <a:r>
              <a:rPr lang="en-US" sz="839" b="0" i="0" u="none" strike="noStrike" cap="none">
                <a:solidFill>
                  <a:srgbClr val="FFFFFF"/>
                </a:solidFill>
                <a:latin typeface="Poppins"/>
                <a:ea typeface="Poppins"/>
                <a:cs typeface="Poppins"/>
                <a:sym typeface="Poppins"/>
              </a:rPr>
              <a:t> 1 і 2 для спеціальностей, які користуються підтримкою держави)</a:t>
            </a:r>
            <a:endParaRPr sz="839" b="0" i="0" u="none" strike="noStrike" cap="none">
              <a:latin typeface="Arial"/>
              <a:ea typeface="Arial"/>
              <a:cs typeface="Arial"/>
              <a:sym typeface="Arial"/>
            </a:endParaRPr>
          </a:p>
          <a:p>
            <a:pPr marL="0" marR="0" lvl="0" indent="0" algn="l" rtl="0">
              <a:lnSpc>
                <a:spcPct val="139570"/>
              </a:lnSpc>
              <a:spcBef>
                <a:spcPts val="0"/>
              </a:spcBef>
              <a:spcAft>
                <a:spcPts val="0"/>
              </a:spcAft>
              <a:buNone/>
            </a:pPr>
            <a:r>
              <a:rPr lang="en-US" sz="839" b="0" i="0" u="none" strike="noStrike" cap="none">
                <a:solidFill>
                  <a:srgbClr val="FFFFFF"/>
                </a:solidFill>
                <a:latin typeface="Poppins"/>
                <a:ea typeface="Poppins"/>
                <a:cs typeface="Poppins"/>
                <a:sym typeface="Poppins"/>
              </a:rPr>
              <a:t> </a:t>
            </a:r>
            <a:r>
              <a:rPr lang="en-US" sz="839" b="1" i="0" u="none" strike="noStrike" cap="none">
                <a:solidFill>
                  <a:srgbClr val="FFFFFF"/>
                </a:solidFill>
                <a:latin typeface="Poppins"/>
                <a:ea typeface="Poppins"/>
                <a:cs typeface="Poppins"/>
                <a:sym typeface="Poppins"/>
              </a:rPr>
              <a:t>О﻿У</a:t>
            </a:r>
            <a:r>
              <a:rPr lang="en-US" sz="839" b="0" i="0" u="none" strike="noStrike" cap="none">
                <a:solidFill>
                  <a:srgbClr val="FFFFFF"/>
                </a:solidFill>
                <a:latin typeface="Poppins"/>
                <a:ea typeface="Poppins"/>
                <a:cs typeface="Poppins"/>
                <a:sym typeface="Poppins"/>
              </a:rPr>
              <a:t>- бали за підготовчі курси за спеціальностями, які користуються підтримкою держави</a:t>
            </a:r>
            <a:endParaRPr sz="839" b="0" i="0" u="none" strike="noStrike" cap="none">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5"/>
        <p:cNvGrpSpPr/>
        <p:nvPr/>
      </p:nvGrpSpPr>
      <p:grpSpPr>
        <a:xfrm>
          <a:off x="0" y="0"/>
          <a:ext cx="0" cy="0"/>
          <a:chOff x="0" y="0"/>
          <a:chExt cx="0" cy="0"/>
        </a:xfrm>
      </p:grpSpPr>
      <p:sp>
        <p:nvSpPr>
          <p:cNvPr id="376" name="Google Shape;376;p61"/>
          <p:cNvSpPr/>
          <p:nvPr/>
        </p:nvSpPr>
        <p:spPr>
          <a:xfrm>
            <a:off x="258840" y="736920"/>
            <a:ext cx="4226760" cy="360"/>
          </a:xfrm>
          <a:custGeom>
            <a:avLst/>
            <a:gdLst/>
            <a:ahLst/>
            <a:cxnLst/>
            <a:rect l="l" t="t" r="r" b="b"/>
            <a:pathLst>
              <a:path w="126813600" h="21600" extrusionOk="0">
                <a:moveTo>
                  <a:pt x="0" y="0"/>
                </a:moveTo>
                <a:lnTo>
                  <a:pt x="126813600" y="21600"/>
                </a:lnTo>
              </a:path>
            </a:pathLst>
          </a:custGeom>
          <a:noFill/>
          <a:ln w="9525" cap="flat" cmpd="sng">
            <a:solidFill>
              <a:srgbClr val="D9D9D9"/>
            </a:solidFill>
            <a:prstDash val="solid"/>
            <a:miter lim="8000"/>
            <a:headEnd type="none" w="sm" len="sm"/>
            <a:tailEnd type="none" w="sm" len="sm"/>
          </a:ln>
        </p:spPr>
      </p:sp>
      <p:grpSp>
        <p:nvGrpSpPr>
          <p:cNvPr id="381" name="Google Shape;381;p61"/>
          <p:cNvGrpSpPr/>
          <p:nvPr/>
        </p:nvGrpSpPr>
        <p:grpSpPr>
          <a:xfrm>
            <a:off x="111211" y="1084320"/>
            <a:ext cx="4447109" cy="3116978"/>
            <a:chOff x="2318400" y="1084320"/>
            <a:chExt cx="2239920" cy="883080"/>
          </a:xfrm>
        </p:grpSpPr>
        <p:sp>
          <p:nvSpPr>
            <p:cNvPr id="382" name="Google Shape;382;p61"/>
            <p:cNvSpPr/>
            <p:nvPr/>
          </p:nvSpPr>
          <p:spPr>
            <a:xfrm>
              <a:off x="2318400" y="1084320"/>
              <a:ext cx="2239920" cy="883080"/>
            </a:xfrm>
            <a:custGeom>
              <a:avLst/>
              <a:gdLst/>
              <a:ahLst/>
              <a:cxnLst/>
              <a:rect l="l" t="t" r="r" b="b"/>
              <a:pathLst>
                <a:path w="2038971" h="803852" extrusionOk="0">
                  <a:moveTo>
                    <a:pt x="0" y="0"/>
                  </a:moveTo>
                  <a:lnTo>
                    <a:pt x="2038971" y="0"/>
                  </a:lnTo>
                  <a:lnTo>
                    <a:pt x="2038971" y="803852"/>
                  </a:lnTo>
                  <a:lnTo>
                    <a:pt x="0" y="803852"/>
                  </a:lnTo>
                  <a:close/>
                </a:path>
              </a:pathLst>
            </a:custGeom>
            <a:solidFill>
              <a:srgbClr val="3DCAB1"/>
            </a:solidFill>
            <a:ln>
              <a:noFill/>
            </a:ln>
          </p:spPr>
        </p:sp>
        <p:sp>
          <p:nvSpPr>
            <p:cNvPr id="383" name="Google Shape;383;p61"/>
            <p:cNvSpPr txBox="1"/>
            <p:nvPr/>
          </p:nvSpPr>
          <p:spPr>
            <a:xfrm>
              <a:off x="2318400" y="1084320"/>
              <a:ext cx="2239920" cy="883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4" name="Google Shape;384;p61"/>
          <p:cNvSpPr txBox="1"/>
          <p:nvPr/>
        </p:nvSpPr>
        <p:spPr>
          <a:xfrm>
            <a:off x="258840" y="1471675"/>
            <a:ext cx="4299840" cy="2345050"/>
          </a:xfrm>
          <a:prstGeom prst="rect">
            <a:avLst/>
          </a:prstGeom>
          <a:noFill/>
          <a:ln>
            <a:noFill/>
          </a:ln>
        </p:spPr>
        <p:txBody>
          <a:bodyPr spcFirstLastPara="1" wrap="square" lIns="0" tIns="0" rIns="0" bIns="0" anchor="t" anchorCtr="0">
            <a:noAutofit/>
          </a:bodyPr>
          <a:lstStyle/>
          <a:p>
            <a:pPr marL="0" marR="0" lvl="0" indent="0" algn="l" rtl="0">
              <a:lnSpc>
                <a:spcPct val="180256"/>
              </a:lnSpc>
              <a:spcBef>
                <a:spcPts val="0"/>
              </a:spcBef>
              <a:spcAft>
                <a:spcPts val="0"/>
              </a:spcAft>
              <a:buNone/>
            </a:pPr>
            <a:r>
              <a:rPr lang="en-US" sz="1800" b="1" i="0" u="none" strike="noStrike" cap="none" dirty="0">
                <a:solidFill>
                  <a:srgbClr val="FFFFFF"/>
                </a:solidFill>
                <a:latin typeface="Poppins"/>
                <a:ea typeface="Poppins"/>
                <a:cs typeface="Poppins"/>
                <a:sym typeface="Poppins"/>
              </a:rPr>
              <a:t>133 </a:t>
            </a:r>
            <a:r>
              <a:rPr lang="en-US" sz="1800" b="1" i="0" u="none" strike="noStrike" cap="none" dirty="0" err="1">
                <a:solidFill>
                  <a:srgbClr val="FFFFFF"/>
                </a:solidFill>
                <a:latin typeface="Poppins"/>
                <a:ea typeface="Poppins"/>
                <a:cs typeface="Poppins"/>
                <a:sym typeface="Poppins"/>
              </a:rPr>
              <a:t>Галузеве</a:t>
            </a:r>
            <a:r>
              <a:rPr lang="en-US" sz="1800" b="1" i="0" u="none" strike="noStrike" cap="none" dirty="0">
                <a:solidFill>
                  <a:srgbClr val="FFFFFF"/>
                </a:solidFill>
                <a:latin typeface="Poppins"/>
                <a:ea typeface="Poppins"/>
                <a:cs typeface="Poppins"/>
                <a:sym typeface="Poppins"/>
              </a:rPr>
              <a:t> </a:t>
            </a:r>
            <a:r>
              <a:rPr lang="en-US" sz="1800" b="1" i="0" u="none" strike="noStrike" cap="none" dirty="0" err="1">
                <a:solidFill>
                  <a:srgbClr val="FFFFFF"/>
                </a:solidFill>
                <a:latin typeface="Poppins"/>
                <a:ea typeface="Poppins"/>
                <a:cs typeface="Poppins"/>
                <a:sym typeface="Poppins"/>
              </a:rPr>
              <a:t>машинобудування</a:t>
            </a:r>
            <a:endParaRPr sz="1800" b="0" i="0" u="none" strike="noStrike" cap="none" dirty="0">
              <a:sym typeface="Arial"/>
            </a:endParaRPr>
          </a:p>
          <a:p>
            <a:pPr marL="0" marR="0" lvl="0" indent="0" algn="l" rtl="0">
              <a:lnSpc>
                <a:spcPct val="180256"/>
              </a:lnSpc>
              <a:spcBef>
                <a:spcPts val="0"/>
              </a:spcBef>
              <a:spcAft>
                <a:spcPts val="0"/>
              </a:spcAft>
              <a:buNone/>
            </a:pPr>
            <a:r>
              <a:rPr lang="en-US" sz="1800" b="1" i="0" u="none" strike="noStrike" cap="none" dirty="0">
                <a:solidFill>
                  <a:srgbClr val="FFFFFF"/>
                </a:solidFill>
                <a:latin typeface="Poppins"/>
                <a:ea typeface="Poppins"/>
                <a:cs typeface="Poppins"/>
                <a:sym typeface="Poppins"/>
              </a:rPr>
              <a:t>136 </a:t>
            </a:r>
            <a:r>
              <a:rPr lang="en-US" sz="1800" b="1" i="0" u="none" strike="noStrike" cap="none" dirty="0" err="1">
                <a:solidFill>
                  <a:srgbClr val="FFFFFF"/>
                </a:solidFill>
                <a:latin typeface="Poppins"/>
                <a:ea typeface="Poppins"/>
                <a:cs typeface="Poppins"/>
                <a:sym typeface="Poppins"/>
              </a:rPr>
              <a:t>Металургія</a:t>
            </a:r>
            <a:endParaRPr sz="1800" b="0" i="0" u="none" strike="noStrike" cap="none" dirty="0">
              <a:sym typeface="Arial"/>
            </a:endParaRPr>
          </a:p>
          <a:p>
            <a:pPr marL="0" marR="0" lvl="0" indent="0" algn="l" rtl="0">
              <a:lnSpc>
                <a:spcPct val="180256"/>
              </a:lnSpc>
              <a:spcBef>
                <a:spcPts val="0"/>
              </a:spcBef>
              <a:spcAft>
                <a:spcPts val="0"/>
              </a:spcAft>
              <a:buNone/>
            </a:pPr>
            <a:r>
              <a:rPr lang="en-US" sz="1800" b="1" i="0" u="none" strike="noStrike" cap="none" dirty="0">
                <a:solidFill>
                  <a:srgbClr val="FFFFFF"/>
                </a:solidFill>
                <a:latin typeface="Poppins"/>
                <a:ea typeface="Poppins"/>
                <a:cs typeface="Poppins"/>
                <a:sym typeface="Poppins"/>
              </a:rPr>
              <a:t>141 </a:t>
            </a:r>
            <a:r>
              <a:rPr lang="en-US" sz="1800" b="1" i="0" u="none" strike="noStrike" cap="none" dirty="0" err="1">
                <a:solidFill>
                  <a:srgbClr val="FFFFFF"/>
                </a:solidFill>
                <a:latin typeface="Poppins"/>
                <a:ea typeface="Poppins"/>
                <a:cs typeface="Poppins"/>
                <a:sym typeface="Poppins"/>
              </a:rPr>
              <a:t>Електроенергетика</a:t>
            </a:r>
            <a:r>
              <a:rPr lang="en-US" sz="1800" b="1" i="0" u="none" strike="noStrike" cap="none" dirty="0">
                <a:solidFill>
                  <a:srgbClr val="FFFFFF"/>
                </a:solidFill>
                <a:latin typeface="Poppins"/>
                <a:ea typeface="Poppins"/>
                <a:cs typeface="Poppins"/>
                <a:sym typeface="Poppins"/>
              </a:rPr>
              <a:t>, </a:t>
            </a:r>
            <a:r>
              <a:rPr lang="en-US" sz="1800" b="1" i="0" u="none" strike="noStrike" cap="none" dirty="0" err="1">
                <a:solidFill>
                  <a:srgbClr val="FFFFFF"/>
                </a:solidFill>
                <a:latin typeface="Poppins"/>
                <a:ea typeface="Poppins"/>
                <a:cs typeface="Poppins"/>
                <a:sym typeface="Poppins"/>
              </a:rPr>
              <a:t>електротехніка</a:t>
            </a:r>
            <a:r>
              <a:rPr lang="en-US" sz="1800" b="1" i="0" u="none" strike="noStrike" cap="none" dirty="0">
                <a:solidFill>
                  <a:srgbClr val="FFFFFF"/>
                </a:solidFill>
                <a:latin typeface="Poppins"/>
                <a:ea typeface="Poppins"/>
                <a:cs typeface="Poppins"/>
                <a:sym typeface="Poppins"/>
              </a:rPr>
              <a:t> </a:t>
            </a:r>
            <a:r>
              <a:rPr lang="en-US" sz="1800" b="1" i="0" u="none" strike="noStrike" cap="none" dirty="0" err="1">
                <a:solidFill>
                  <a:srgbClr val="FFFFFF"/>
                </a:solidFill>
                <a:latin typeface="Poppins"/>
                <a:ea typeface="Poppins"/>
                <a:cs typeface="Poppins"/>
                <a:sym typeface="Poppins"/>
              </a:rPr>
              <a:t>та</a:t>
            </a:r>
            <a:r>
              <a:rPr lang="en-US" sz="1800" b="1" i="0" u="none" strike="noStrike" cap="none" dirty="0">
                <a:solidFill>
                  <a:srgbClr val="FFFFFF"/>
                </a:solidFill>
                <a:latin typeface="Poppins"/>
                <a:ea typeface="Poppins"/>
                <a:cs typeface="Poppins"/>
                <a:sym typeface="Poppins"/>
              </a:rPr>
              <a:t> </a:t>
            </a:r>
            <a:r>
              <a:rPr lang="en-US" sz="1800" b="1" i="0" u="none" strike="noStrike" cap="none" dirty="0" err="1">
                <a:solidFill>
                  <a:srgbClr val="FFFFFF"/>
                </a:solidFill>
                <a:latin typeface="Poppins"/>
                <a:ea typeface="Poppins"/>
                <a:cs typeface="Poppins"/>
                <a:sym typeface="Poppins"/>
              </a:rPr>
              <a:t>електромеханіка</a:t>
            </a:r>
            <a:endParaRPr sz="1800" b="0" i="0" u="none" strike="noStrike" cap="none" dirty="0">
              <a:sym typeface="Arial"/>
            </a:endParaRPr>
          </a:p>
          <a:p>
            <a:pPr marL="0" marR="0" lvl="0" indent="0" algn="l" rtl="0">
              <a:lnSpc>
                <a:spcPct val="180256"/>
              </a:lnSpc>
              <a:spcBef>
                <a:spcPts val="0"/>
              </a:spcBef>
              <a:spcAft>
                <a:spcPts val="0"/>
              </a:spcAft>
              <a:buNone/>
            </a:pPr>
            <a:r>
              <a:rPr lang="en-US" sz="1800" b="1" i="0" u="none" strike="noStrike" cap="none" dirty="0">
                <a:solidFill>
                  <a:srgbClr val="FFFFFF"/>
                </a:solidFill>
                <a:latin typeface="Poppins"/>
                <a:ea typeface="Poppins"/>
                <a:cs typeface="Poppins"/>
                <a:sym typeface="Poppins"/>
              </a:rPr>
              <a:t>142 </a:t>
            </a:r>
            <a:r>
              <a:rPr lang="en-US" sz="1800" b="1" i="0" u="none" strike="noStrike" cap="none" dirty="0" err="1">
                <a:solidFill>
                  <a:srgbClr val="FFFFFF"/>
                </a:solidFill>
                <a:latin typeface="Poppins"/>
                <a:ea typeface="Poppins"/>
                <a:cs typeface="Poppins"/>
                <a:sym typeface="Poppins"/>
              </a:rPr>
              <a:t>Енергетичне</a:t>
            </a:r>
            <a:r>
              <a:rPr lang="en-US" sz="1800" b="1" i="0" u="none" strike="noStrike" cap="none" dirty="0">
                <a:solidFill>
                  <a:srgbClr val="FFFFFF"/>
                </a:solidFill>
                <a:latin typeface="Poppins"/>
                <a:ea typeface="Poppins"/>
                <a:cs typeface="Poppins"/>
                <a:sym typeface="Poppins"/>
              </a:rPr>
              <a:t> </a:t>
            </a:r>
            <a:r>
              <a:rPr lang="en-US" sz="1800" b="1" i="0" u="none" strike="noStrike" cap="none" dirty="0" err="1">
                <a:solidFill>
                  <a:srgbClr val="FFFFFF"/>
                </a:solidFill>
                <a:latin typeface="Poppins"/>
                <a:ea typeface="Poppins"/>
                <a:cs typeface="Poppins"/>
                <a:sym typeface="Poppins"/>
              </a:rPr>
              <a:t>машинобудування</a:t>
            </a:r>
            <a:r>
              <a:rPr lang="en-US" sz="1800" b="1" i="0" u="none" strike="noStrike" cap="none" dirty="0">
                <a:solidFill>
                  <a:srgbClr val="FFFFFF"/>
                </a:solidFill>
                <a:latin typeface="Poppins"/>
                <a:ea typeface="Poppins"/>
                <a:cs typeface="Poppins"/>
                <a:sym typeface="Poppins"/>
              </a:rPr>
              <a:t> </a:t>
            </a:r>
            <a:endParaRPr sz="1800" b="0" i="0" u="none" strike="noStrike" cap="none" dirty="0">
              <a:sym typeface="Arial"/>
            </a:endParaRPr>
          </a:p>
        </p:txBody>
      </p:sp>
      <p:sp>
        <p:nvSpPr>
          <p:cNvPr id="393" name="Google Shape;393;p61"/>
          <p:cNvSpPr txBox="1"/>
          <p:nvPr/>
        </p:nvSpPr>
        <p:spPr>
          <a:xfrm>
            <a:off x="430920" y="184680"/>
            <a:ext cx="3900960" cy="695160"/>
          </a:xfrm>
          <a:prstGeom prst="rect">
            <a:avLst/>
          </a:prstGeom>
          <a:noFill/>
          <a:ln>
            <a:noFill/>
          </a:ln>
        </p:spPr>
        <p:txBody>
          <a:bodyPr spcFirstLastPara="1" wrap="square" lIns="0" tIns="0" rIns="0" bIns="0" anchor="t" anchorCtr="1">
            <a:noAutofit/>
          </a:bodyPr>
          <a:lstStyle/>
          <a:p>
            <a:pPr marL="0" marR="0" lvl="0" indent="0" algn="ctr" rtl="0">
              <a:lnSpc>
                <a:spcPct val="119935"/>
              </a:lnSpc>
              <a:spcBef>
                <a:spcPts val="0"/>
              </a:spcBef>
              <a:spcAft>
                <a:spcPts val="0"/>
              </a:spcAft>
              <a:buNone/>
            </a:pPr>
            <a:r>
              <a:rPr lang="en-US" sz="1560" b="1" i="0" u="none" strike="noStrike" cap="none">
                <a:solidFill>
                  <a:srgbClr val="101010"/>
                </a:solidFill>
                <a:latin typeface="Poppins"/>
                <a:ea typeface="Poppins"/>
                <a:cs typeface="Poppins"/>
                <a:sym typeface="Poppins"/>
              </a:rPr>
              <a:t>Спеціальності,</a:t>
            </a:r>
            <a:endParaRPr sz="1560" b="0" i="0" u="none" strike="noStrike" cap="none">
              <a:latin typeface="Arial"/>
              <a:ea typeface="Arial"/>
              <a:cs typeface="Arial"/>
              <a:sym typeface="Arial"/>
            </a:endParaRPr>
          </a:p>
          <a:p>
            <a:pPr marL="0" marR="0" lvl="0" indent="0" algn="ctr" rtl="0">
              <a:lnSpc>
                <a:spcPct val="119935"/>
              </a:lnSpc>
              <a:spcBef>
                <a:spcPts val="0"/>
              </a:spcBef>
              <a:spcAft>
                <a:spcPts val="0"/>
              </a:spcAft>
              <a:buNone/>
            </a:pPr>
            <a:r>
              <a:rPr lang="en-US" sz="1560" b="1" i="0" u="none" strike="noStrike" cap="none">
                <a:solidFill>
                  <a:srgbClr val="101010"/>
                </a:solidFill>
                <a:latin typeface="Poppins"/>
                <a:ea typeface="Poppins"/>
                <a:cs typeface="Poppins"/>
                <a:sym typeface="Poppins"/>
              </a:rPr>
              <a:t>які користуються підтримкою держави</a:t>
            </a:r>
            <a:endParaRPr sz="1560" b="0" i="0" u="none" strike="noStrike" cap="none">
              <a:latin typeface="Arial"/>
              <a:ea typeface="Arial"/>
              <a:cs typeface="Arial"/>
              <a:sym typeface="Arial"/>
            </a:endParaRPr>
          </a:p>
        </p:txBody>
      </p:sp>
      <p:sp>
        <p:nvSpPr>
          <p:cNvPr id="394" name="Google Shape;394;p61"/>
          <p:cNvSpPr/>
          <p:nvPr/>
        </p:nvSpPr>
        <p:spPr>
          <a:xfrm>
            <a:off x="2779920" y="-383760"/>
            <a:ext cx="2116440" cy="1720080"/>
          </a:xfrm>
          <a:custGeom>
            <a:avLst/>
            <a:gdLst/>
            <a:ahLst/>
            <a:cxnLst/>
            <a:rect l="l" t="t" r="r" b="b"/>
            <a:pathLst>
              <a:path w="2116574" h="1720196" extrusionOk="0">
                <a:moveTo>
                  <a:pt x="0" y="0"/>
                </a:moveTo>
                <a:lnTo>
                  <a:pt x="2116574" y="0"/>
                </a:lnTo>
                <a:lnTo>
                  <a:pt x="2116574" y="1720196"/>
                </a:lnTo>
                <a:lnTo>
                  <a:pt x="0" y="1720196"/>
                </a:lnTo>
                <a:lnTo>
                  <a:pt x="0" y="0"/>
                </a:lnTo>
                <a:close/>
              </a:path>
            </a:pathLst>
          </a:custGeom>
          <a:blipFill rotWithShape="1">
            <a:blip r:embed="rId3">
              <a:alphaModFix/>
            </a:blip>
            <a:stretch>
              <a:fillRect/>
            </a:stretch>
          </a:blipFill>
          <a:ln>
            <a:noFill/>
          </a:ln>
        </p:spPr>
      </p:sp>
      <p:pic>
        <p:nvPicPr>
          <p:cNvPr id="395" name="Google Shape;395;p61"/>
          <p:cNvPicPr preferRelativeResize="0"/>
          <p:nvPr/>
        </p:nvPicPr>
        <p:blipFill rotWithShape="1">
          <a:blip r:embed="rId4">
            <a:alphaModFix/>
          </a:blip>
          <a:srcRect/>
          <a:stretch/>
        </p:blipFill>
        <p:spPr>
          <a:xfrm>
            <a:off x="1847160" y="1556640"/>
            <a:ext cx="846000" cy="846000"/>
          </a:xfrm>
          <a:prstGeom prst="rect">
            <a:avLst/>
          </a:prstGeom>
          <a:noFill/>
          <a:ln>
            <a:noFill/>
          </a:ln>
        </p:spPr>
      </p:pic>
      <p:sp>
        <p:nvSpPr>
          <p:cNvPr id="23" name="Google Shape;240;p54"/>
          <p:cNvSpPr txBox="1"/>
          <p:nvPr/>
        </p:nvSpPr>
        <p:spPr>
          <a:xfrm>
            <a:off x="1976980" y="1575688"/>
            <a:ext cx="1891157" cy="716488"/>
          </a:xfrm>
          <a:prstGeom prst="rect">
            <a:avLst/>
          </a:prstGeom>
          <a:solidFill>
            <a:srgbClr val="FFFF00"/>
          </a:solidFill>
          <a:ln>
            <a:noFill/>
          </a:ln>
        </p:spPr>
        <p:txBody>
          <a:bodyPr spcFirstLastPara="1" wrap="square" lIns="0" tIns="0" rIns="0" bIns="0" anchor="t" anchorCtr="1">
            <a:noAutofit/>
          </a:bodyPr>
          <a:lstStyle/>
          <a:p>
            <a:pPr marL="0" marR="0" lvl="0" indent="0" algn="ctr" rtl="0">
              <a:lnSpc>
                <a:spcPct val="139316"/>
              </a:lnSpc>
              <a:spcBef>
                <a:spcPts val="0"/>
              </a:spcBef>
              <a:spcAft>
                <a:spcPts val="0"/>
              </a:spcAft>
              <a:buNone/>
            </a:pPr>
            <a:r>
              <a:rPr lang="uk-UA" sz="1600" b="1" i="0" u="none" strike="noStrike" cap="none" dirty="0" smtClean="0">
                <a:solidFill>
                  <a:srgbClr val="2D1EF2"/>
                </a:solidFill>
                <a:latin typeface="Open Sans"/>
                <a:ea typeface="Open Sans"/>
                <a:cs typeface="Open Sans"/>
                <a:sym typeface="Open Sans"/>
              </a:rPr>
              <a:t>Нікопольський </a:t>
            </a:r>
          </a:p>
          <a:p>
            <a:pPr marL="0" marR="0" lvl="0" indent="0" algn="ctr" rtl="0">
              <a:lnSpc>
                <a:spcPct val="139316"/>
              </a:lnSpc>
              <a:spcBef>
                <a:spcPts val="0"/>
              </a:spcBef>
              <a:spcAft>
                <a:spcPts val="0"/>
              </a:spcAft>
              <a:buNone/>
            </a:pPr>
            <a:r>
              <a:rPr lang="uk-UA" sz="1600" b="1" i="0" u="none" strike="noStrike" cap="none" dirty="0" smtClean="0">
                <a:solidFill>
                  <a:srgbClr val="2D1EF2"/>
                </a:solidFill>
                <a:latin typeface="Open Sans"/>
                <a:ea typeface="Open Sans"/>
                <a:cs typeface="Open Sans"/>
                <a:sym typeface="Open Sans"/>
              </a:rPr>
              <a:t>факультет</a:t>
            </a:r>
            <a:endParaRPr lang="uk-UA" sz="1600" b="0" i="0" u="none" strike="noStrike" cap="none" dirty="0">
              <a:solidFill>
                <a:srgbClr val="2D1EF2"/>
              </a:solidFill>
              <a:sym typeface="Arial"/>
            </a:endParaRPr>
          </a:p>
        </p:txBody>
      </p:sp>
      <p:sp>
        <p:nvSpPr>
          <p:cNvPr id="2" name="Овал 1"/>
          <p:cNvSpPr/>
          <p:nvPr/>
        </p:nvSpPr>
        <p:spPr>
          <a:xfrm>
            <a:off x="61784" y="1933832"/>
            <a:ext cx="2137719" cy="636373"/>
          </a:xfrm>
          <a:prstGeom prst="ellipse">
            <a:avLst/>
          </a:prstGeom>
          <a:solidFill>
            <a:schemeClr val="accent6">
              <a:lumMod val="20000"/>
              <a:lumOff val="80000"/>
              <a:alpha val="4600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71C42"/>
        </a:solidFill>
        <a:effectLst/>
      </p:bgPr>
    </p:bg>
    <p:spTree>
      <p:nvGrpSpPr>
        <p:cNvPr id="1" name="Shape 399"/>
        <p:cNvGrpSpPr/>
        <p:nvPr/>
      </p:nvGrpSpPr>
      <p:grpSpPr>
        <a:xfrm>
          <a:off x="0" y="0"/>
          <a:ext cx="0" cy="0"/>
          <a:chOff x="0" y="0"/>
          <a:chExt cx="0" cy="0"/>
        </a:xfrm>
      </p:grpSpPr>
      <p:grpSp>
        <p:nvGrpSpPr>
          <p:cNvPr id="401" name="Google Shape;401;p62"/>
          <p:cNvGrpSpPr/>
          <p:nvPr/>
        </p:nvGrpSpPr>
        <p:grpSpPr>
          <a:xfrm>
            <a:off x="22320" y="285480"/>
            <a:ext cx="1887120" cy="96480"/>
            <a:chOff x="22320" y="285480"/>
            <a:chExt cx="1887120" cy="96480"/>
          </a:xfrm>
        </p:grpSpPr>
        <p:sp>
          <p:nvSpPr>
            <p:cNvPr id="402" name="Google Shape;402;p62"/>
            <p:cNvSpPr/>
            <p:nvPr/>
          </p:nvSpPr>
          <p:spPr>
            <a:xfrm rot="10800000">
              <a:off x="22320" y="285480"/>
              <a:ext cx="1887120" cy="96480"/>
            </a:xfrm>
            <a:custGeom>
              <a:avLst/>
              <a:gdLst/>
              <a:ahLst/>
              <a:cxnLst/>
              <a:rect l="l" t="t" r="r" b="b"/>
              <a:pathLst>
                <a:path w="1908423" h="97456" extrusionOk="0">
                  <a:moveTo>
                    <a:pt x="0" y="0"/>
                  </a:moveTo>
                  <a:lnTo>
                    <a:pt x="1908423" y="0"/>
                  </a:lnTo>
                  <a:lnTo>
                    <a:pt x="1908423" y="97456"/>
                  </a:lnTo>
                  <a:lnTo>
                    <a:pt x="0" y="97456"/>
                  </a:lnTo>
                  <a:close/>
                </a:path>
              </a:pathLst>
            </a:custGeom>
            <a:solidFill>
              <a:srgbClr val="3DCAB1"/>
            </a:solidFill>
            <a:ln>
              <a:noFill/>
            </a:ln>
          </p:spPr>
        </p:sp>
        <p:sp>
          <p:nvSpPr>
            <p:cNvPr id="403" name="Google Shape;403;p62"/>
            <p:cNvSpPr txBox="1"/>
            <p:nvPr/>
          </p:nvSpPr>
          <p:spPr>
            <a:xfrm rot="10800000">
              <a:off x="22320" y="285480"/>
              <a:ext cx="1887120" cy="964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4" name="Google Shape;404;p62"/>
          <p:cNvSpPr/>
          <p:nvPr/>
        </p:nvSpPr>
        <p:spPr>
          <a:xfrm>
            <a:off x="965880" y="2171160"/>
            <a:ext cx="2403360" cy="1540800"/>
          </a:xfrm>
          <a:custGeom>
            <a:avLst/>
            <a:gdLst/>
            <a:ahLst/>
            <a:cxnLst/>
            <a:rect l="l" t="t" r="r" b="b"/>
            <a:pathLst>
              <a:path w="2403419" h="1540920" extrusionOk="0">
                <a:moveTo>
                  <a:pt x="0" y="0"/>
                </a:moveTo>
                <a:lnTo>
                  <a:pt x="2403419" y="0"/>
                </a:lnTo>
                <a:lnTo>
                  <a:pt x="2403419" y="1540920"/>
                </a:lnTo>
                <a:lnTo>
                  <a:pt x="0" y="1540920"/>
                </a:lnTo>
                <a:lnTo>
                  <a:pt x="0" y="0"/>
                </a:lnTo>
                <a:close/>
              </a:path>
            </a:pathLst>
          </a:custGeom>
          <a:blipFill rotWithShape="1">
            <a:blip r:embed="rId3">
              <a:alphaModFix/>
            </a:blip>
            <a:stretch>
              <a:fillRect/>
            </a:stretch>
          </a:blipFill>
          <a:ln>
            <a:noFill/>
          </a:ln>
        </p:spPr>
      </p:sp>
      <p:sp>
        <p:nvSpPr>
          <p:cNvPr id="405" name="Google Shape;405;p62"/>
          <p:cNvSpPr/>
          <p:nvPr/>
        </p:nvSpPr>
        <p:spPr>
          <a:xfrm>
            <a:off x="2069280" y="3894120"/>
            <a:ext cx="2604600" cy="784080"/>
          </a:xfrm>
          <a:custGeom>
            <a:avLst/>
            <a:gdLst/>
            <a:ahLst/>
            <a:cxnLst/>
            <a:rect l="l" t="t" r="r" b="b"/>
            <a:pathLst>
              <a:path w="2604616" h="784236" extrusionOk="0">
                <a:moveTo>
                  <a:pt x="0" y="0"/>
                </a:moveTo>
                <a:lnTo>
                  <a:pt x="2604616" y="0"/>
                </a:lnTo>
                <a:lnTo>
                  <a:pt x="2604616" y="784236"/>
                </a:lnTo>
                <a:lnTo>
                  <a:pt x="0" y="784236"/>
                </a:lnTo>
                <a:lnTo>
                  <a:pt x="0" y="0"/>
                </a:lnTo>
                <a:close/>
              </a:path>
            </a:pathLst>
          </a:custGeom>
          <a:blipFill rotWithShape="1">
            <a:blip r:embed="rId4">
              <a:alphaModFix/>
            </a:blip>
            <a:stretch>
              <a:fillRect/>
            </a:stretch>
          </a:blipFill>
          <a:ln>
            <a:noFill/>
          </a:ln>
        </p:spPr>
      </p:sp>
      <p:sp>
        <p:nvSpPr>
          <p:cNvPr id="406" name="Google Shape;406;p62"/>
          <p:cNvSpPr/>
          <p:nvPr/>
        </p:nvSpPr>
        <p:spPr>
          <a:xfrm>
            <a:off x="22320" y="530640"/>
            <a:ext cx="2449080" cy="1468440"/>
          </a:xfrm>
          <a:custGeom>
            <a:avLst/>
            <a:gdLst/>
            <a:ahLst/>
            <a:cxnLst/>
            <a:rect l="l" t="t" r="r" b="b"/>
            <a:pathLst>
              <a:path w="2448922" h="1468466" extrusionOk="0">
                <a:moveTo>
                  <a:pt x="0" y="0"/>
                </a:moveTo>
                <a:lnTo>
                  <a:pt x="2448922" y="0"/>
                </a:lnTo>
                <a:lnTo>
                  <a:pt x="2448922" y="1468466"/>
                </a:lnTo>
                <a:lnTo>
                  <a:pt x="0" y="1468466"/>
                </a:lnTo>
                <a:lnTo>
                  <a:pt x="0" y="0"/>
                </a:lnTo>
                <a:close/>
              </a:path>
            </a:pathLst>
          </a:custGeom>
          <a:blipFill rotWithShape="1">
            <a:blip r:embed="rId5">
              <a:alphaModFix/>
            </a:blip>
            <a:stretch>
              <a:fillRect/>
            </a:stretch>
          </a:blipFill>
          <a:ln>
            <a:noFill/>
          </a:ln>
        </p:spPr>
      </p:sp>
      <p:sp>
        <p:nvSpPr>
          <p:cNvPr id="407" name="Google Shape;407;p62"/>
          <p:cNvSpPr txBox="1"/>
          <p:nvPr/>
        </p:nvSpPr>
        <p:spPr>
          <a:xfrm>
            <a:off x="123120" y="66600"/>
            <a:ext cx="4346640" cy="219240"/>
          </a:xfrm>
          <a:prstGeom prst="rect">
            <a:avLst/>
          </a:prstGeom>
          <a:noFill/>
          <a:ln>
            <a:noFill/>
          </a:ln>
        </p:spPr>
        <p:txBody>
          <a:bodyPr spcFirstLastPara="1" wrap="square" lIns="0" tIns="0" rIns="0" bIns="0" anchor="t" anchorCtr="1">
            <a:noAutofit/>
          </a:bodyPr>
          <a:lstStyle/>
          <a:p>
            <a:pPr marL="0" marR="0" lvl="0" indent="0" algn="ctr" rtl="0">
              <a:lnSpc>
                <a:spcPct val="119852"/>
              </a:lnSpc>
              <a:spcBef>
                <a:spcPts val="0"/>
              </a:spcBef>
              <a:spcAft>
                <a:spcPts val="0"/>
              </a:spcAft>
              <a:buNone/>
            </a:pPr>
            <a:r>
              <a:rPr lang="en-US" sz="1360" b="1" i="0" u="none" strike="noStrike" cap="none">
                <a:solidFill>
                  <a:srgbClr val="FFFFFF"/>
                </a:solidFill>
                <a:latin typeface="Poppins"/>
                <a:ea typeface="Poppins"/>
                <a:cs typeface="Poppins"/>
                <a:sym typeface="Poppins"/>
              </a:rPr>
              <a:t>Широкий конкурс та конкурсні бали 2023 р.</a:t>
            </a:r>
            <a:endParaRPr sz="1360" b="0" i="0" u="none" strike="noStrike" cap="none">
              <a:latin typeface="Arial"/>
              <a:ea typeface="Arial"/>
              <a:cs typeface="Arial"/>
              <a:sym typeface="Arial"/>
            </a:endParaRPr>
          </a:p>
        </p:txBody>
      </p:sp>
      <p:sp>
        <p:nvSpPr>
          <p:cNvPr id="408" name="Google Shape;408;p62"/>
          <p:cNvSpPr txBox="1"/>
          <p:nvPr/>
        </p:nvSpPr>
        <p:spPr>
          <a:xfrm>
            <a:off x="22320" y="331200"/>
            <a:ext cx="2046960" cy="204840"/>
          </a:xfrm>
          <a:prstGeom prst="rect">
            <a:avLst/>
          </a:prstGeom>
          <a:noFill/>
          <a:ln>
            <a:noFill/>
          </a:ln>
        </p:spPr>
        <p:txBody>
          <a:bodyPr spcFirstLastPara="1" wrap="square" lIns="0" tIns="0" rIns="0" bIns="0" anchor="t" anchorCtr="1">
            <a:noAutofit/>
          </a:bodyPr>
          <a:lstStyle/>
          <a:p>
            <a:pPr marL="0" marR="0" lvl="0" indent="0" algn="ctr" rtl="0">
              <a:lnSpc>
                <a:spcPct val="140000"/>
              </a:lnSpc>
              <a:spcBef>
                <a:spcPts val="0"/>
              </a:spcBef>
              <a:spcAft>
                <a:spcPts val="0"/>
              </a:spcAft>
              <a:buNone/>
            </a:pPr>
            <a:r>
              <a:rPr lang="en-US" sz="1150" b="1" i="0" u="none" strike="noStrike" cap="none">
                <a:solidFill>
                  <a:srgbClr val="FFFFFF"/>
                </a:solidFill>
                <a:latin typeface="Poppins"/>
                <a:ea typeface="Poppins"/>
                <a:cs typeface="Poppins"/>
                <a:sym typeface="Poppins"/>
              </a:rPr>
              <a:t>Конкурсний бал - </a:t>
            </a:r>
            <a:r>
              <a:rPr lang="en-US" sz="1150" b="1" i="0" u="none" strike="noStrike" cap="none">
                <a:solidFill>
                  <a:srgbClr val="3DCAB1"/>
                </a:solidFill>
                <a:latin typeface="Poppins"/>
                <a:ea typeface="Poppins"/>
                <a:cs typeface="Poppins"/>
                <a:sym typeface="Poppins"/>
              </a:rPr>
              <a:t>високий</a:t>
            </a:r>
            <a:endParaRPr sz="1150" b="0" i="0" u="none" strike="noStrike" cap="none">
              <a:latin typeface="Arial"/>
              <a:ea typeface="Arial"/>
              <a:cs typeface="Arial"/>
              <a:sym typeface="Arial"/>
            </a:endParaRPr>
          </a:p>
        </p:txBody>
      </p:sp>
      <p:sp>
        <p:nvSpPr>
          <p:cNvPr id="409" name="Google Shape;409;p62"/>
          <p:cNvSpPr txBox="1"/>
          <p:nvPr/>
        </p:nvSpPr>
        <p:spPr>
          <a:xfrm>
            <a:off x="965880" y="1971720"/>
            <a:ext cx="2067120" cy="204840"/>
          </a:xfrm>
          <a:prstGeom prst="rect">
            <a:avLst/>
          </a:prstGeom>
          <a:noFill/>
          <a:ln>
            <a:noFill/>
          </a:ln>
        </p:spPr>
        <p:txBody>
          <a:bodyPr spcFirstLastPara="1" wrap="square" lIns="0" tIns="0" rIns="0" bIns="0" anchor="t" anchorCtr="1">
            <a:noAutofit/>
          </a:bodyPr>
          <a:lstStyle/>
          <a:p>
            <a:pPr marL="0" marR="0" lvl="0" indent="0" algn="ctr" rtl="0">
              <a:lnSpc>
                <a:spcPct val="140000"/>
              </a:lnSpc>
              <a:spcBef>
                <a:spcPts val="0"/>
              </a:spcBef>
              <a:spcAft>
                <a:spcPts val="0"/>
              </a:spcAft>
              <a:buNone/>
            </a:pPr>
            <a:r>
              <a:rPr lang="en-US" sz="1150" b="1" i="0" u="none" strike="noStrike" cap="none">
                <a:solidFill>
                  <a:srgbClr val="FFFFFF"/>
                </a:solidFill>
                <a:latin typeface="Poppins"/>
                <a:ea typeface="Poppins"/>
                <a:cs typeface="Poppins"/>
                <a:sym typeface="Poppins"/>
              </a:rPr>
              <a:t>Конкурсний бал - </a:t>
            </a:r>
            <a:r>
              <a:rPr lang="en-US" sz="1150" b="1" i="0" u="none" strike="noStrike" cap="none">
                <a:solidFill>
                  <a:srgbClr val="3DCAB1"/>
                </a:solidFill>
                <a:latin typeface="Poppins"/>
                <a:ea typeface="Poppins"/>
                <a:cs typeface="Poppins"/>
                <a:sym typeface="Poppins"/>
              </a:rPr>
              <a:t>середній</a:t>
            </a:r>
            <a:endParaRPr sz="1150" b="0" i="0" u="none" strike="noStrike" cap="none">
              <a:latin typeface="Arial"/>
              <a:ea typeface="Arial"/>
              <a:cs typeface="Arial"/>
              <a:sym typeface="Arial"/>
            </a:endParaRPr>
          </a:p>
        </p:txBody>
      </p:sp>
      <p:sp>
        <p:nvSpPr>
          <p:cNvPr id="410" name="Google Shape;410;p62"/>
          <p:cNvSpPr txBox="1"/>
          <p:nvPr/>
        </p:nvSpPr>
        <p:spPr>
          <a:xfrm>
            <a:off x="1909440" y="3683520"/>
            <a:ext cx="2816640" cy="204840"/>
          </a:xfrm>
          <a:prstGeom prst="rect">
            <a:avLst/>
          </a:prstGeom>
          <a:noFill/>
          <a:ln>
            <a:noFill/>
          </a:ln>
        </p:spPr>
        <p:txBody>
          <a:bodyPr spcFirstLastPara="1" wrap="square" lIns="0" tIns="0" rIns="0" bIns="0" anchor="t" anchorCtr="1">
            <a:noAutofit/>
          </a:bodyPr>
          <a:lstStyle/>
          <a:p>
            <a:pPr marL="0" marR="0" lvl="0" indent="0" algn="ctr" rtl="0">
              <a:lnSpc>
                <a:spcPct val="140000"/>
              </a:lnSpc>
              <a:spcBef>
                <a:spcPts val="0"/>
              </a:spcBef>
              <a:spcAft>
                <a:spcPts val="0"/>
              </a:spcAft>
              <a:buNone/>
            </a:pPr>
            <a:r>
              <a:rPr lang="en-US" sz="1150" b="1" i="0" u="none" strike="noStrike" cap="none">
                <a:solidFill>
                  <a:srgbClr val="FFFFFF"/>
                </a:solidFill>
                <a:latin typeface="Poppins"/>
                <a:ea typeface="Poppins"/>
                <a:cs typeface="Poppins"/>
                <a:sym typeface="Poppins"/>
              </a:rPr>
              <a:t>Конкурсний бал – </a:t>
            </a:r>
            <a:r>
              <a:rPr lang="en-US" sz="1150" b="1" i="0" u="none" strike="noStrike" cap="none">
                <a:solidFill>
                  <a:srgbClr val="3DCAB1"/>
                </a:solidFill>
                <a:latin typeface="Poppins"/>
                <a:ea typeface="Poppins"/>
                <a:cs typeface="Poppins"/>
                <a:sym typeface="Poppins"/>
              </a:rPr>
              <a:t>нижче середнього</a:t>
            </a:r>
            <a:endParaRPr sz="1150" b="0" i="0" u="none" strike="noStrike" cap="none">
              <a:latin typeface="Arial"/>
              <a:ea typeface="Arial"/>
              <a:cs typeface="Arial"/>
              <a:sym typeface="Arial"/>
            </a:endParaRPr>
          </a:p>
        </p:txBody>
      </p:sp>
      <p:sp>
        <p:nvSpPr>
          <p:cNvPr id="13" name="Овал 12"/>
          <p:cNvSpPr/>
          <p:nvPr/>
        </p:nvSpPr>
        <p:spPr>
          <a:xfrm>
            <a:off x="813629" y="2892794"/>
            <a:ext cx="2627728" cy="221565"/>
          </a:xfrm>
          <a:prstGeom prst="ellipse">
            <a:avLst/>
          </a:prstGeom>
          <a:solidFill>
            <a:schemeClr val="accent6">
              <a:lumMod val="20000"/>
              <a:lumOff val="80000"/>
              <a:alpha val="4600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4"/>
        <p:cNvGrpSpPr/>
        <p:nvPr/>
      </p:nvGrpSpPr>
      <p:grpSpPr>
        <a:xfrm>
          <a:off x="0" y="0"/>
          <a:ext cx="0" cy="0"/>
          <a:chOff x="0" y="0"/>
          <a:chExt cx="0" cy="0"/>
        </a:xfrm>
      </p:grpSpPr>
      <p:pic>
        <p:nvPicPr>
          <p:cNvPr id="415" name="Google Shape;415;p63"/>
          <p:cNvPicPr preferRelativeResize="0"/>
          <p:nvPr/>
        </p:nvPicPr>
        <p:blipFill rotWithShape="1">
          <a:blip r:embed="rId3">
            <a:alphaModFix/>
          </a:blip>
          <a:srcRect/>
          <a:stretch/>
        </p:blipFill>
        <p:spPr>
          <a:xfrm>
            <a:off x="2718000" y="3149280"/>
            <a:ext cx="1430640" cy="617040"/>
          </a:xfrm>
          <a:prstGeom prst="rect">
            <a:avLst/>
          </a:prstGeom>
          <a:noFill/>
          <a:ln>
            <a:noFill/>
          </a:ln>
        </p:spPr>
      </p:pic>
      <p:sp>
        <p:nvSpPr>
          <p:cNvPr id="416" name="Google Shape;416;p63"/>
          <p:cNvSpPr/>
          <p:nvPr/>
        </p:nvSpPr>
        <p:spPr>
          <a:xfrm>
            <a:off x="3292920" y="1756440"/>
            <a:ext cx="54360" cy="77400"/>
          </a:xfrm>
          <a:custGeom>
            <a:avLst/>
            <a:gdLst/>
            <a:ahLst/>
            <a:cxnLst/>
            <a:rect l="l" t="t" r="r" b="b"/>
            <a:pathLst>
              <a:path w="54194" h="77420" extrusionOk="0">
                <a:moveTo>
                  <a:pt x="0" y="0"/>
                </a:moveTo>
                <a:lnTo>
                  <a:pt x="54194" y="0"/>
                </a:lnTo>
                <a:lnTo>
                  <a:pt x="54194" y="77420"/>
                </a:lnTo>
                <a:lnTo>
                  <a:pt x="0" y="77420"/>
                </a:lnTo>
                <a:lnTo>
                  <a:pt x="0" y="0"/>
                </a:lnTo>
                <a:close/>
              </a:path>
            </a:pathLst>
          </a:custGeom>
          <a:blipFill rotWithShape="1">
            <a:blip r:embed="rId4">
              <a:alphaModFix/>
            </a:blip>
            <a:stretch>
              <a:fillRect/>
            </a:stretch>
          </a:blipFill>
          <a:ln>
            <a:noFill/>
          </a:ln>
        </p:spPr>
      </p:sp>
      <p:sp>
        <p:nvSpPr>
          <p:cNvPr id="417" name="Google Shape;417;p63"/>
          <p:cNvSpPr/>
          <p:nvPr/>
        </p:nvSpPr>
        <p:spPr>
          <a:xfrm>
            <a:off x="267840" y="1198440"/>
            <a:ext cx="4226760" cy="360"/>
          </a:xfrm>
          <a:custGeom>
            <a:avLst/>
            <a:gdLst/>
            <a:ahLst/>
            <a:cxnLst/>
            <a:rect l="l" t="t" r="r" b="b"/>
            <a:pathLst>
              <a:path w="126813600" h="21600" extrusionOk="0">
                <a:moveTo>
                  <a:pt x="0" y="0"/>
                </a:moveTo>
                <a:lnTo>
                  <a:pt x="126813600" y="21600"/>
                </a:lnTo>
              </a:path>
            </a:pathLst>
          </a:custGeom>
          <a:noFill/>
          <a:ln w="9525" cap="flat" cmpd="sng">
            <a:solidFill>
              <a:srgbClr val="D9D9D9"/>
            </a:solidFill>
            <a:prstDash val="solid"/>
            <a:miter lim="8000"/>
            <a:headEnd type="none" w="sm" len="sm"/>
            <a:tailEnd type="none" w="sm" len="sm"/>
          </a:ln>
        </p:spPr>
      </p:sp>
      <p:grpSp>
        <p:nvGrpSpPr>
          <p:cNvPr id="418" name="Google Shape;418;p63"/>
          <p:cNvGrpSpPr/>
          <p:nvPr/>
        </p:nvGrpSpPr>
        <p:grpSpPr>
          <a:xfrm>
            <a:off x="43560" y="155520"/>
            <a:ext cx="2117160" cy="3491640"/>
            <a:chOff x="43560" y="155520"/>
            <a:chExt cx="2117160" cy="3491640"/>
          </a:xfrm>
        </p:grpSpPr>
        <p:sp>
          <p:nvSpPr>
            <p:cNvPr id="419" name="Google Shape;419;p63"/>
            <p:cNvSpPr/>
            <p:nvPr/>
          </p:nvSpPr>
          <p:spPr>
            <a:xfrm>
              <a:off x="43560" y="155520"/>
              <a:ext cx="2117160" cy="3491640"/>
            </a:xfrm>
            <a:custGeom>
              <a:avLst/>
              <a:gdLst/>
              <a:ahLst/>
              <a:cxnLst/>
              <a:rect l="l" t="t" r="r" b="b"/>
              <a:pathLst>
                <a:path w="2141132" h="3531139" extrusionOk="0">
                  <a:moveTo>
                    <a:pt x="0" y="0"/>
                  </a:moveTo>
                  <a:lnTo>
                    <a:pt x="2141132" y="0"/>
                  </a:lnTo>
                  <a:lnTo>
                    <a:pt x="2141132" y="3531139"/>
                  </a:lnTo>
                  <a:lnTo>
                    <a:pt x="0" y="3531139"/>
                  </a:lnTo>
                  <a:close/>
                </a:path>
              </a:pathLst>
            </a:custGeom>
            <a:solidFill>
              <a:srgbClr val="071C42"/>
            </a:solidFill>
            <a:ln>
              <a:noFill/>
            </a:ln>
          </p:spPr>
        </p:sp>
        <p:sp>
          <p:nvSpPr>
            <p:cNvPr id="420" name="Google Shape;420;p63"/>
            <p:cNvSpPr txBox="1"/>
            <p:nvPr/>
          </p:nvSpPr>
          <p:spPr>
            <a:xfrm>
              <a:off x="43560" y="155520"/>
              <a:ext cx="2117160" cy="34916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63"/>
          <p:cNvSpPr/>
          <p:nvPr/>
        </p:nvSpPr>
        <p:spPr>
          <a:xfrm>
            <a:off x="267840" y="2781000"/>
            <a:ext cx="2437920" cy="1981440"/>
          </a:xfrm>
          <a:custGeom>
            <a:avLst/>
            <a:gdLst/>
            <a:ahLst/>
            <a:cxnLst/>
            <a:rect l="l" t="t" r="r" b="b"/>
            <a:pathLst>
              <a:path w="2437910" h="1981356" extrusionOk="0">
                <a:moveTo>
                  <a:pt x="0" y="0"/>
                </a:moveTo>
                <a:lnTo>
                  <a:pt x="2437910" y="0"/>
                </a:lnTo>
                <a:lnTo>
                  <a:pt x="2437910" y="1981356"/>
                </a:lnTo>
                <a:lnTo>
                  <a:pt x="0" y="1981356"/>
                </a:lnTo>
                <a:lnTo>
                  <a:pt x="0" y="0"/>
                </a:lnTo>
                <a:close/>
              </a:path>
            </a:pathLst>
          </a:custGeom>
          <a:blipFill rotWithShape="1">
            <a:blip r:embed="rId5">
              <a:alphaModFix/>
            </a:blip>
            <a:stretch>
              <a:fillRect/>
            </a:stretch>
          </a:blipFill>
          <a:ln>
            <a:noFill/>
          </a:ln>
        </p:spPr>
      </p:sp>
      <p:sp>
        <p:nvSpPr>
          <p:cNvPr id="422" name="Google Shape;422;p63"/>
          <p:cNvSpPr txBox="1"/>
          <p:nvPr/>
        </p:nvSpPr>
        <p:spPr>
          <a:xfrm>
            <a:off x="68400" y="758880"/>
            <a:ext cx="1641600" cy="671760"/>
          </a:xfrm>
          <a:prstGeom prst="rect">
            <a:avLst/>
          </a:prstGeom>
          <a:noFill/>
          <a:ln>
            <a:noFill/>
          </a:ln>
        </p:spPr>
        <p:txBody>
          <a:bodyPr spcFirstLastPara="1" wrap="square" lIns="0" tIns="0" rIns="0" bIns="0" anchor="t" anchorCtr="1">
            <a:noAutofit/>
          </a:bodyPr>
          <a:lstStyle/>
          <a:p>
            <a:pPr marL="0" marR="0" lvl="0" indent="0" algn="ctr" rtl="0">
              <a:lnSpc>
                <a:spcPct val="119794"/>
              </a:lnSpc>
              <a:spcBef>
                <a:spcPts val="0"/>
              </a:spcBef>
              <a:spcAft>
                <a:spcPts val="0"/>
              </a:spcAft>
              <a:buNone/>
            </a:pPr>
            <a:r>
              <a:rPr lang="en-US" sz="1460" b="1" i="0" u="none" strike="noStrike" cap="none">
                <a:solidFill>
                  <a:srgbClr val="FFFFFF"/>
                </a:solidFill>
                <a:latin typeface="Poppins"/>
                <a:ea typeface="Poppins"/>
                <a:cs typeface="Poppins"/>
                <a:sym typeface="Poppins"/>
              </a:rPr>
              <a:t>Курси підготовки до НМТ</a:t>
            </a:r>
            <a:endParaRPr sz="1460" b="0" i="0" u="none" strike="noStrike" cap="none">
              <a:latin typeface="Arial"/>
              <a:ea typeface="Arial"/>
              <a:cs typeface="Arial"/>
              <a:sym typeface="Arial"/>
            </a:endParaRPr>
          </a:p>
        </p:txBody>
      </p:sp>
      <p:grpSp>
        <p:nvGrpSpPr>
          <p:cNvPr id="423" name="Google Shape;423;p63"/>
          <p:cNvGrpSpPr/>
          <p:nvPr/>
        </p:nvGrpSpPr>
        <p:grpSpPr>
          <a:xfrm>
            <a:off x="43560" y="476280"/>
            <a:ext cx="1617840" cy="75240"/>
            <a:chOff x="43560" y="476280"/>
            <a:chExt cx="1617840" cy="75240"/>
          </a:xfrm>
        </p:grpSpPr>
        <p:sp>
          <p:nvSpPr>
            <p:cNvPr id="424" name="Google Shape;424;p63"/>
            <p:cNvSpPr/>
            <p:nvPr/>
          </p:nvSpPr>
          <p:spPr>
            <a:xfrm>
              <a:off x="43560" y="476280"/>
              <a:ext cx="1617840" cy="75240"/>
            </a:xfrm>
            <a:custGeom>
              <a:avLst/>
              <a:gdLst/>
              <a:ahLst/>
              <a:cxnLst/>
              <a:rect l="l" t="t" r="r" b="b"/>
              <a:pathLst>
                <a:path w="1636303" h="76045" extrusionOk="0">
                  <a:moveTo>
                    <a:pt x="0" y="0"/>
                  </a:moveTo>
                  <a:lnTo>
                    <a:pt x="1636303" y="0"/>
                  </a:lnTo>
                  <a:lnTo>
                    <a:pt x="1636303" y="76045"/>
                  </a:lnTo>
                  <a:lnTo>
                    <a:pt x="0" y="76045"/>
                  </a:lnTo>
                  <a:close/>
                </a:path>
              </a:pathLst>
            </a:custGeom>
            <a:solidFill>
              <a:srgbClr val="3DCAB1"/>
            </a:solidFill>
            <a:ln>
              <a:noFill/>
            </a:ln>
          </p:spPr>
        </p:sp>
        <p:sp>
          <p:nvSpPr>
            <p:cNvPr id="425" name="Google Shape;425;p63"/>
            <p:cNvSpPr txBox="1"/>
            <p:nvPr/>
          </p:nvSpPr>
          <p:spPr>
            <a:xfrm>
              <a:off x="43560" y="476280"/>
              <a:ext cx="1617840" cy="752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6" name="Google Shape;426;p63"/>
          <p:cNvSpPr txBox="1"/>
          <p:nvPr/>
        </p:nvSpPr>
        <p:spPr>
          <a:xfrm>
            <a:off x="2421000" y="316800"/>
            <a:ext cx="2143800" cy="963360"/>
          </a:xfrm>
          <a:prstGeom prst="rect">
            <a:avLst/>
          </a:prstGeom>
          <a:noFill/>
          <a:ln>
            <a:noFill/>
          </a:ln>
        </p:spPr>
        <p:txBody>
          <a:bodyPr spcFirstLastPara="1" wrap="square" lIns="0" tIns="0" rIns="0" bIns="0" anchor="t" anchorCtr="1">
            <a:noAutofit/>
          </a:bodyPr>
          <a:lstStyle/>
          <a:p>
            <a:pPr marL="0" marR="0" lvl="0" indent="0" algn="ctr" rtl="0">
              <a:lnSpc>
                <a:spcPct val="138888"/>
              </a:lnSpc>
              <a:spcBef>
                <a:spcPts val="0"/>
              </a:spcBef>
              <a:spcAft>
                <a:spcPts val="0"/>
              </a:spcAft>
              <a:buNone/>
            </a:pPr>
            <a:r>
              <a:rPr lang="en-US" sz="1080" b="1" i="0" u="none" strike="noStrike" cap="none">
                <a:solidFill>
                  <a:srgbClr val="000000"/>
                </a:solidFill>
                <a:latin typeface="Poppins"/>
                <a:ea typeface="Poppins"/>
                <a:cs typeface="Poppins"/>
                <a:sym typeface="Poppins"/>
              </a:rPr>
              <a:t>УНІВЕРСИТЕТ</a:t>
            </a:r>
            <a:endParaRPr sz="1080" b="0" i="0" u="none" strike="noStrike" cap="none">
              <a:latin typeface="Arial"/>
              <a:ea typeface="Arial"/>
              <a:cs typeface="Arial"/>
              <a:sym typeface="Arial"/>
            </a:endParaRPr>
          </a:p>
          <a:p>
            <a:pPr marL="0" marR="0" lvl="0" indent="0" algn="ctr" rtl="0">
              <a:lnSpc>
                <a:spcPct val="138888"/>
              </a:lnSpc>
              <a:spcBef>
                <a:spcPts val="0"/>
              </a:spcBef>
              <a:spcAft>
                <a:spcPts val="0"/>
              </a:spcAft>
              <a:buNone/>
            </a:pPr>
            <a:r>
              <a:rPr lang="en-US" sz="1080" b="1" i="0" u="none" strike="noStrike" cap="none">
                <a:solidFill>
                  <a:srgbClr val="000000"/>
                </a:solidFill>
                <a:latin typeface="Poppins"/>
                <a:ea typeface="Poppins"/>
                <a:cs typeface="Poppins"/>
                <a:sym typeface="Poppins"/>
              </a:rPr>
              <a:t>ПРОВОДИТЬ НАБІР СЛУХАЧІВ НА ДИСТАНЦІЙНІ (ON-LINE) ПІДГОТОВЧІ КУРСИ </a:t>
            </a:r>
            <a:endParaRPr sz="1080" b="0" i="0" u="none" strike="noStrike" cap="none">
              <a:latin typeface="Arial"/>
              <a:ea typeface="Arial"/>
              <a:cs typeface="Arial"/>
              <a:sym typeface="Arial"/>
            </a:endParaRPr>
          </a:p>
          <a:p>
            <a:pPr marL="0" marR="0" lvl="0" indent="0" algn="ctr" rtl="0">
              <a:lnSpc>
                <a:spcPct val="138888"/>
              </a:lnSpc>
              <a:spcBef>
                <a:spcPts val="0"/>
              </a:spcBef>
              <a:spcAft>
                <a:spcPts val="0"/>
              </a:spcAft>
              <a:buNone/>
            </a:pPr>
            <a:endParaRPr sz="1080" b="0" i="0" u="none" strike="noStrike" cap="none">
              <a:latin typeface="Arial"/>
              <a:ea typeface="Arial"/>
              <a:cs typeface="Arial"/>
              <a:sym typeface="Arial"/>
            </a:endParaRPr>
          </a:p>
        </p:txBody>
      </p:sp>
      <p:sp>
        <p:nvSpPr>
          <p:cNvPr id="427" name="Google Shape;427;p63"/>
          <p:cNvSpPr txBox="1"/>
          <p:nvPr/>
        </p:nvSpPr>
        <p:spPr>
          <a:xfrm>
            <a:off x="68400" y="1766520"/>
            <a:ext cx="899640" cy="222480"/>
          </a:xfrm>
          <a:prstGeom prst="rect">
            <a:avLst/>
          </a:prstGeom>
          <a:noFill/>
          <a:ln>
            <a:noFill/>
          </a:ln>
        </p:spPr>
        <p:txBody>
          <a:bodyPr spcFirstLastPara="1" wrap="square" lIns="0" tIns="0" rIns="0" bIns="0" anchor="t" anchorCtr="0">
            <a:noAutofit/>
          </a:bodyPr>
          <a:lstStyle/>
          <a:p>
            <a:pPr marL="0" marR="0" lvl="0" indent="0" algn="l" rtl="0">
              <a:lnSpc>
                <a:spcPct val="139920"/>
              </a:lnSpc>
              <a:spcBef>
                <a:spcPts val="0"/>
              </a:spcBef>
              <a:spcAft>
                <a:spcPts val="0"/>
              </a:spcAft>
              <a:buNone/>
            </a:pPr>
            <a:r>
              <a:rPr lang="en-US" sz="1250" b="1" i="0" u="none" strike="noStrike" cap="none">
                <a:solidFill>
                  <a:srgbClr val="FFFFFF"/>
                </a:solidFill>
                <a:latin typeface="Poppins"/>
                <a:ea typeface="Poppins"/>
                <a:cs typeface="Poppins"/>
                <a:sym typeface="Poppins"/>
              </a:rPr>
              <a:t>Хімія </a:t>
            </a:r>
            <a:endParaRPr sz="1250" b="0" i="0" u="none" strike="noStrike" cap="none">
              <a:latin typeface="Arial"/>
              <a:ea typeface="Arial"/>
              <a:cs typeface="Arial"/>
              <a:sym typeface="Arial"/>
            </a:endParaRPr>
          </a:p>
        </p:txBody>
      </p:sp>
      <p:sp>
        <p:nvSpPr>
          <p:cNvPr id="428" name="Google Shape;428;p63"/>
          <p:cNvSpPr txBox="1"/>
          <p:nvPr/>
        </p:nvSpPr>
        <p:spPr>
          <a:xfrm>
            <a:off x="45360" y="2201760"/>
            <a:ext cx="945720" cy="222480"/>
          </a:xfrm>
          <a:prstGeom prst="rect">
            <a:avLst/>
          </a:prstGeom>
          <a:noFill/>
          <a:ln>
            <a:noFill/>
          </a:ln>
        </p:spPr>
        <p:txBody>
          <a:bodyPr spcFirstLastPara="1" wrap="square" lIns="0" tIns="0" rIns="0" bIns="0" anchor="t" anchorCtr="0">
            <a:noAutofit/>
          </a:bodyPr>
          <a:lstStyle/>
          <a:p>
            <a:pPr marL="0" marR="0" lvl="0" indent="0" algn="l" rtl="0">
              <a:lnSpc>
                <a:spcPct val="139920"/>
              </a:lnSpc>
              <a:spcBef>
                <a:spcPts val="0"/>
              </a:spcBef>
              <a:spcAft>
                <a:spcPts val="0"/>
              </a:spcAft>
              <a:buNone/>
            </a:pPr>
            <a:r>
              <a:rPr lang="en-US" sz="1250" b="1" i="0" u="none" strike="noStrike" cap="none">
                <a:solidFill>
                  <a:srgbClr val="FFFFFF"/>
                </a:solidFill>
                <a:latin typeface="Poppins"/>
                <a:ea typeface="Poppins"/>
                <a:cs typeface="Poppins"/>
                <a:sym typeface="Poppins"/>
              </a:rPr>
              <a:t>Біологія </a:t>
            </a:r>
            <a:endParaRPr sz="1250" b="0" i="0" u="none" strike="noStrike" cap="none">
              <a:latin typeface="Arial"/>
              <a:ea typeface="Arial"/>
              <a:cs typeface="Arial"/>
              <a:sym typeface="Arial"/>
            </a:endParaRPr>
          </a:p>
        </p:txBody>
      </p:sp>
      <p:sp>
        <p:nvSpPr>
          <p:cNvPr id="429" name="Google Shape;429;p63"/>
          <p:cNvSpPr txBox="1"/>
          <p:nvPr/>
        </p:nvSpPr>
        <p:spPr>
          <a:xfrm>
            <a:off x="45360" y="1983960"/>
            <a:ext cx="1149840" cy="222480"/>
          </a:xfrm>
          <a:prstGeom prst="rect">
            <a:avLst/>
          </a:prstGeom>
          <a:noFill/>
          <a:ln>
            <a:noFill/>
          </a:ln>
        </p:spPr>
        <p:txBody>
          <a:bodyPr spcFirstLastPara="1" wrap="square" lIns="0" tIns="0" rIns="0" bIns="0" anchor="t" anchorCtr="0">
            <a:noAutofit/>
          </a:bodyPr>
          <a:lstStyle/>
          <a:p>
            <a:pPr marL="0" marR="0" lvl="0" indent="0" algn="l" rtl="0">
              <a:lnSpc>
                <a:spcPct val="139920"/>
              </a:lnSpc>
              <a:spcBef>
                <a:spcPts val="0"/>
              </a:spcBef>
              <a:spcAft>
                <a:spcPts val="0"/>
              </a:spcAft>
              <a:buNone/>
            </a:pPr>
            <a:r>
              <a:rPr lang="en-US" sz="1250" b="1" i="0" u="none" strike="noStrike" cap="none">
                <a:solidFill>
                  <a:srgbClr val="FFFFFF"/>
                </a:solidFill>
                <a:latin typeface="Poppins"/>
                <a:ea typeface="Poppins"/>
                <a:cs typeface="Poppins"/>
                <a:sym typeface="Poppins"/>
              </a:rPr>
              <a:t>Математика</a:t>
            </a:r>
            <a:endParaRPr sz="1250" b="0" i="0" u="none" strike="noStrike" cap="none">
              <a:latin typeface="Arial"/>
              <a:ea typeface="Arial"/>
              <a:cs typeface="Arial"/>
              <a:sym typeface="Arial"/>
            </a:endParaRPr>
          </a:p>
        </p:txBody>
      </p:sp>
      <p:sp>
        <p:nvSpPr>
          <p:cNvPr id="430" name="Google Shape;430;p63"/>
          <p:cNvSpPr txBox="1"/>
          <p:nvPr/>
        </p:nvSpPr>
        <p:spPr>
          <a:xfrm>
            <a:off x="43560" y="2400120"/>
            <a:ext cx="1531080" cy="408240"/>
          </a:xfrm>
          <a:prstGeom prst="rect">
            <a:avLst/>
          </a:prstGeom>
          <a:noFill/>
          <a:ln>
            <a:noFill/>
          </a:ln>
        </p:spPr>
        <p:txBody>
          <a:bodyPr spcFirstLastPara="1" wrap="square" lIns="0" tIns="0" rIns="0" bIns="0" anchor="t" anchorCtr="0">
            <a:noAutofit/>
          </a:bodyPr>
          <a:lstStyle/>
          <a:p>
            <a:pPr marL="0" marR="0" lvl="0" indent="0" algn="l" rtl="0">
              <a:lnSpc>
                <a:spcPct val="127920"/>
              </a:lnSpc>
              <a:spcBef>
                <a:spcPts val="0"/>
              </a:spcBef>
              <a:spcAft>
                <a:spcPts val="0"/>
              </a:spcAft>
              <a:buNone/>
            </a:pPr>
            <a:r>
              <a:rPr lang="en-US" sz="1250" b="1" i="0" u="none" strike="noStrike" cap="none">
                <a:solidFill>
                  <a:srgbClr val="FFFFFF"/>
                </a:solidFill>
                <a:latin typeface="Poppins"/>
                <a:ea typeface="Poppins"/>
                <a:cs typeface="Poppins"/>
                <a:sym typeface="Poppins"/>
              </a:rPr>
              <a:t>Українська мова та література</a:t>
            </a:r>
            <a:endParaRPr sz="1250" b="0" i="0" u="none" strike="noStrike" cap="none">
              <a:latin typeface="Arial"/>
              <a:ea typeface="Arial"/>
              <a:cs typeface="Arial"/>
              <a:sym typeface="Arial"/>
            </a:endParaRPr>
          </a:p>
        </p:txBody>
      </p:sp>
      <p:sp>
        <p:nvSpPr>
          <p:cNvPr id="431" name="Google Shape;431;p63"/>
          <p:cNvSpPr txBox="1"/>
          <p:nvPr/>
        </p:nvSpPr>
        <p:spPr>
          <a:xfrm>
            <a:off x="43560" y="2883960"/>
            <a:ext cx="1351800" cy="222480"/>
          </a:xfrm>
          <a:prstGeom prst="rect">
            <a:avLst/>
          </a:prstGeom>
          <a:noFill/>
          <a:ln>
            <a:noFill/>
          </a:ln>
        </p:spPr>
        <p:txBody>
          <a:bodyPr spcFirstLastPara="1" wrap="square" lIns="0" tIns="0" rIns="0" bIns="0" anchor="t" anchorCtr="0">
            <a:noAutofit/>
          </a:bodyPr>
          <a:lstStyle/>
          <a:p>
            <a:pPr marL="0" marR="0" lvl="0" indent="0" algn="l" rtl="0">
              <a:lnSpc>
                <a:spcPct val="139920"/>
              </a:lnSpc>
              <a:spcBef>
                <a:spcPts val="0"/>
              </a:spcBef>
              <a:spcAft>
                <a:spcPts val="0"/>
              </a:spcAft>
              <a:buNone/>
            </a:pPr>
            <a:r>
              <a:rPr lang="en-US" sz="1250" b="1" i="0" u="none" strike="noStrike" cap="none">
                <a:solidFill>
                  <a:srgbClr val="FFFFFF"/>
                </a:solidFill>
                <a:latin typeface="Poppins"/>
                <a:ea typeface="Poppins"/>
                <a:cs typeface="Poppins"/>
                <a:sym typeface="Poppins"/>
              </a:rPr>
              <a:t>Історія України </a:t>
            </a:r>
            <a:endParaRPr sz="1250" b="0" i="0" u="none" strike="noStrike" cap="none">
              <a:latin typeface="Arial"/>
              <a:ea typeface="Arial"/>
              <a:cs typeface="Arial"/>
              <a:sym typeface="Arial"/>
            </a:endParaRPr>
          </a:p>
        </p:txBody>
      </p:sp>
      <p:sp>
        <p:nvSpPr>
          <p:cNvPr id="432" name="Google Shape;432;p63"/>
          <p:cNvSpPr txBox="1"/>
          <p:nvPr/>
        </p:nvSpPr>
        <p:spPr>
          <a:xfrm>
            <a:off x="45360" y="3090240"/>
            <a:ext cx="945720" cy="222480"/>
          </a:xfrm>
          <a:prstGeom prst="rect">
            <a:avLst/>
          </a:prstGeom>
          <a:noFill/>
          <a:ln>
            <a:noFill/>
          </a:ln>
        </p:spPr>
        <p:txBody>
          <a:bodyPr spcFirstLastPara="1" wrap="square" lIns="0" tIns="0" rIns="0" bIns="0" anchor="t" anchorCtr="0">
            <a:noAutofit/>
          </a:bodyPr>
          <a:lstStyle/>
          <a:p>
            <a:pPr marL="0" marR="0" lvl="0" indent="0" algn="l" rtl="0">
              <a:lnSpc>
                <a:spcPct val="139920"/>
              </a:lnSpc>
              <a:spcBef>
                <a:spcPts val="0"/>
              </a:spcBef>
              <a:spcAft>
                <a:spcPts val="0"/>
              </a:spcAft>
              <a:buNone/>
            </a:pPr>
            <a:r>
              <a:rPr lang="en-US" sz="1250" b="1" i="0" u="none" strike="noStrike" cap="none">
                <a:solidFill>
                  <a:srgbClr val="FFFFFF"/>
                </a:solidFill>
                <a:latin typeface="Poppins"/>
                <a:ea typeface="Poppins"/>
                <a:cs typeface="Poppins"/>
                <a:sym typeface="Poppins"/>
              </a:rPr>
              <a:t>Фізика</a:t>
            </a:r>
            <a:endParaRPr sz="1250" b="0" i="0" u="none" strike="noStrike" cap="none">
              <a:latin typeface="Arial"/>
              <a:ea typeface="Arial"/>
              <a:cs typeface="Arial"/>
              <a:sym typeface="Arial"/>
            </a:endParaRPr>
          </a:p>
        </p:txBody>
      </p:sp>
      <p:sp>
        <p:nvSpPr>
          <p:cNvPr id="433" name="Google Shape;433;p63"/>
          <p:cNvSpPr txBox="1"/>
          <p:nvPr/>
        </p:nvSpPr>
        <p:spPr>
          <a:xfrm>
            <a:off x="43560" y="3276360"/>
            <a:ext cx="1427760" cy="222480"/>
          </a:xfrm>
          <a:prstGeom prst="rect">
            <a:avLst/>
          </a:prstGeom>
          <a:noFill/>
          <a:ln>
            <a:noFill/>
          </a:ln>
        </p:spPr>
        <p:txBody>
          <a:bodyPr spcFirstLastPara="1" wrap="square" lIns="0" tIns="0" rIns="0" bIns="0" anchor="t" anchorCtr="0">
            <a:noAutofit/>
          </a:bodyPr>
          <a:lstStyle/>
          <a:p>
            <a:pPr marL="0" marR="0" lvl="0" indent="0" algn="l" rtl="0">
              <a:lnSpc>
                <a:spcPct val="139920"/>
              </a:lnSpc>
              <a:spcBef>
                <a:spcPts val="0"/>
              </a:spcBef>
              <a:spcAft>
                <a:spcPts val="0"/>
              </a:spcAft>
              <a:buNone/>
            </a:pPr>
            <a:r>
              <a:rPr lang="en-US" sz="1250" b="1" i="0" u="none" strike="noStrike" cap="none">
                <a:solidFill>
                  <a:srgbClr val="FFFFFF"/>
                </a:solidFill>
                <a:latin typeface="Poppins"/>
                <a:ea typeface="Poppins"/>
                <a:cs typeface="Poppins"/>
                <a:sym typeface="Poppins"/>
              </a:rPr>
              <a:t>Іноземна мова </a:t>
            </a:r>
            <a:endParaRPr sz="1250" b="0" i="0" u="none" strike="noStrike" cap="none">
              <a:latin typeface="Arial"/>
              <a:ea typeface="Arial"/>
              <a:cs typeface="Arial"/>
              <a:sym typeface="Arial"/>
            </a:endParaRPr>
          </a:p>
        </p:txBody>
      </p:sp>
      <p:sp>
        <p:nvSpPr>
          <p:cNvPr id="434" name="Google Shape;434;p63"/>
          <p:cNvSpPr txBox="1"/>
          <p:nvPr/>
        </p:nvSpPr>
        <p:spPr>
          <a:xfrm>
            <a:off x="2306880" y="2041560"/>
            <a:ext cx="2257920" cy="1305000"/>
          </a:xfrm>
          <a:prstGeom prst="rect">
            <a:avLst/>
          </a:prstGeom>
          <a:noFill/>
          <a:ln>
            <a:noFill/>
          </a:ln>
        </p:spPr>
        <p:txBody>
          <a:bodyPr spcFirstLastPara="1" wrap="square" lIns="0" tIns="0" rIns="0" bIns="0" anchor="t" anchorCtr="0">
            <a:noAutofit/>
          </a:bodyPr>
          <a:lstStyle/>
          <a:p>
            <a:pPr marL="0" marR="0" lvl="0" indent="0" algn="ctr" rtl="0">
              <a:lnSpc>
                <a:spcPct val="139207"/>
              </a:lnSpc>
              <a:spcBef>
                <a:spcPts val="0"/>
              </a:spcBef>
              <a:spcAft>
                <a:spcPts val="0"/>
              </a:spcAft>
              <a:buNone/>
            </a:pPr>
            <a:r>
              <a:rPr lang="en-US" sz="1010" b="1" i="0" u="none" strike="noStrike" cap="none">
                <a:solidFill>
                  <a:srgbClr val="000000"/>
                </a:solidFill>
                <a:latin typeface="Poppins"/>
                <a:ea typeface="Poppins"/>
                <a:cs typeface="Poppins"/>
                <a:sym typeface="Poppins"/>
              </a:rPr>
              <a:t>ДОВІДКИ:</a:t>
            </a:r>
            <a:endParaRPr sz="1010" b="0" i="0" u="none" strike="noStrike" cap="none">
              <a:latin typeface="Arial"/>
              <a:ea typeface="Arial"/>
              <a:cs typeface="Arial"/>
              <a:sym typeface="Arial"/>
            </a:endParaRPr>
          </a:p>
          <a:p>
            <a:pPr marL="0" marR="0" lvl="0" indent="0" algn="ctr" rtl="0">
              <a:lnSpc>
                <a:spcPct val="149900"/>
              </a:lnSpc>
              <a:spcBef>
                <a:spcPts val="0"/>
              </a:spcBef>
              <a:spcAft>
                <a:spcPts val="0"/>
              </a:spcAft>
              <a:buNone/>
            </a:pPr>
            <a:endParaRPr sz="1010" b="0" i="0" u="none" strike="noStrike" cap="none">
              <a:latin typeface="Arial"/>
              <a:ea typeface="Arial"/>
              <a:cs typeface="Arial"/>
              <a:sym typeface="Arial"/>
            </a:endParaRPr>
          </a:p>
          <a:p>
            <a:pPr marL="0" marR="0" lvl="0" indent="0" algn="l" rtl="0">
              <a:lnSpc>
                <a:spcPct val="140185"/>
              </a:lnSpc>
              <a:spcBef>
                <a:spcPts val="0"/>
              </a:spcBef>
              <a:spcAft>
                <a:spcPts val="0"/>
              </a:spcAft>
              <a:buNone/>
            </a:pPr>
            <a:r>
              <a:rPr lang="en-US" sz="1080" b="1" i="0" u="none" strike="noStrike" cap="none">
                <a:solidFill>
                  <a:srgbClr val="000000"/>
                </a:solidFill>
                <a:latin typeface="Poppins"/>
                <a:ea typeface="Poppins"/>
                <a:cs typeface="Poppins"/>
                <a:sym typeface="Poppins"/>
              </a:rPr>
              <a:t>    +380 (97) 720 01 15   (УДХТУ)</a:t>
            </a:r>
            <a:endParaRPr sz="1080" b="0" i="0" u="none" strike="noStrike" cap="none">
              <a:latin typeface="Arial"/>
              <a:ea typeface="Arial"/>
              <a:cs typeface="Arial"/>
              <a:sym typeface="Arial"/>
            </a:endParaRPr>
          </a:p>
          <a:p>
            <a:pPr marL="0" marR="0" lvl="0" indent="0" algn="l" rtl="0">
              <a:lnSpc>
                <a:spcPct val="140185"/>
              </a:lnSpc>
              <a:spcBef>
                <a:spcPts val="0"/>
              </a:spcBef>
              <a:spcAft>
                <a:spcPts val="0"/>
              </a:spcAft>
              <a:buNone/>
            </a:pPr>
            <a:r>
              <a:rPr lang="en-US" sz="1080" b="1" i="0" u="none" strike="noStrike" cap="none">
                <a:solidFill>
                  <a:srgbClr val="000000"/>
                </a:solidFill>
                <a:latin typeface="Poppins"/>
                <a:ea typeface="Poppins"/>
                <a:cs typeface="Poppins"/>
                <a:sym typeface="Poppins"/>
              </a:rPr>
              <a:t>    +380 (66) 880 83 75 (УДУНТ)</a:t>
            </a:r>
            <a:endParaRPr sz="1080" b="0" i="0" u="none" strike="noStrike" cap="none">
              <a:latin typeface="Arial"/>
              <a:ea typeface="Arial"/>
              <a:cs typeface="Arial"/>
              <a:sym typeface="Arial"/>
            </a:endParaRPr>
          </a:p>
          <a:p>
            <a:pPr marL="0" marR="0" lvl="0" indent="0" algn="l" rtl="0">
              <a:lnSpc>
                <a:spcPct val="140185"/>
              </a:lnSpc>
              <a:spcBef>
                <a:spcPts val="0"/>
              </a:spcBef>
              <a:spcAft>
                <a:spcPts val="0"/>
              </a:spcAft>
              <a:buNone/>
            </a:pPr>
            <a:r>
              <a:rPr lang="en-US" sz="1080" b="1" i="0" u="none" strike="noStrike" cap="none">
                <a:solidFill>
                  <a:srgbClr val="000000"/>
                </a:solidFill>
                <a:latin typeface="Poppins"/>
                <a:ea typeface="Poppins"/>
                <a:cs typeface="Poppins"/>
                <a:sym typeface="Poppins"/>
              </a:rPr>
              <a:t>    +380 (67) 302 02 64  (ПДАБА)</a:t>
            </a:r>
            <a:endParaRPr sz="1080" b="0" i="0" u="none" strike="noStrike" cap="none">
              <a:latin typeface="Arial"/>
              <a:ea typeface="Arial"/>
              <a:cs typeface="Arial"/>
              <a:sym typeface="Arial"/>
            </a:endParaRPr>
          </a:p>
          <a:p>
            <a:pPr marL="0" marR="0" lvl="0" indent="0" algn="l" rtl="0">
              <a:lnSpc>
                <a:spcPct val="130185"/>
              </a:lnSpc>
              <a:spcBef>
                <a:spcPts val="0"/>
              </a:spcBef>
              <a:spcAft>
                <a:spcPts val="0"/>
              </a:spcAft>
              <a:buNone/>
            </a:pPr>
            <a:endParaRPr sz="1080" b="0" i="0" u="none" strike="noStrike" cap="none">
              <a:latin typeface="Arial"/>
              <a:ea typeface="Arial"/>
              <a:cs typeface="Arial"/>
              <a:sym typeface="Arial"/>
            </a:endParaRPr>
          </a:p>
          <a:p>
            <a:pPr marL="0" marR="0" lvl="0" indent="0" algn="l" rtl="0">
              <a:lnSpc>
                <a:spcPct val="130185"/>
              </a:lnSpc>
              <a:spcBef>
                <a:spcPts val="0"/>
              </a:spcBef>
              <a:spcAft>
                <a:spcPts val="0"/>
              </a:spcAft>
              <a:buNone/>
            </a:pPr>
            <a:endParaRPr sz="1080" b="0" i="0" u="none" strike="noStrike" cap="none">
              <a:latin typeface="Arial"/>
              <a:ea typeface="Arial"/>
              <a:cs typeface="Arial"/>
              <a:sym typeface="Arial"/>
            </a:endParaRPr>
          </a:p>
        </p:txBody>
      </p:sp>
      <p:pic>
        <p:nvPicPr>
          <p:cNvPr id="435" name="Google Shape;435;p63"/>
          <p:cNvPicPr preferRelativeResize="0"/>
          <p:nvPr/>
        </p:nvPicPr>
        <p:blipFill rotWithShape="1">
          <a:blip r:embed="rId6">
            <a:alphaModFix/>
          </a:blip>
          <a:srcRect/>
          <a:stretch/>
        </p:blipFill>
        <p:spPr>
          <a:xfrm>
            <a:off x="68400" y="1548720"/>
            <a:ext cx="2091960" cy="2091960"/>
          </a:xfrm>
          <a:prstGeom prst="rect">
            <a:avLst/>
          </a:prstGeom>
          <a:noFill/>
          <a:ln>
            <a:noFill/>
          </a:ln>
        </p:spPr>
      </p:pic>
      <p:sp>
        <p:nvSpPr>
          <p:cNvPr id="436" name="Google Shape;436;p63"/>
          <p:cNvSpPr txBox="1"/>
          <p:nvPr/>
        </p:nvSpPr>
        <p:spPr>
          <a:xfrm>
            <a:off x="2301480" y="1306800"/>
            <a:ext cx="2263320" cy="754920"/>
          </a:xfrm>
          <a:prstGeom prst="rect">
            <a:avLst/>
          </a:prstGeom>
          <a:noFill/>
          <a:ln>
            <a:noFill/>
          </a:ln>
        </p:spPr>
        <p:txBody>
          <a:bodyPr spcFirstLastPara="1" wrap="square" lIns="0" tIns="0" rIns="0" bIns="0" anchor="t" anchorCtr="1">
            <a:noAutofit/>
          </a:bodyPr>
          <a:lstStyle/>
          <a:p>
            <a:pPr marL="0" marR="0" lvl="0" indent="0" algn="ctr" rtl="0">
              <a:lnSpc>
                <a:spcPct val="139928"/>
              </a:lnSpc>
              <a:spcBef>
                <a:spcPts val="0"/>
              </a:spcBef>
              <a:spcAft>
                <a:spcPts val="0"/>
              </a:spcAft>
              <a:buNone/>
            </a:pPr>
            <a:r>
              <a:rPr lang="en-US" sz="1400" b="1" i="0" u="none" strike="noStrike" cap="none">
                <a:solidFill>
                  <a:srgbClr val="3DCAB1"/>
                </a:solidFill>
                <a:latin typeface="Poppins"/>
                <a:ea typeface="Poppins"/>
                <a:cs typeface="Poppins"/>
                <a:sym typeface="Poppins"/>
              </a:rPr>
              <a:t>Підготовка до НМТ + додаткові бали при вступі</a:t>
            </a:r>
            <a:r>
              <a:rPr lang="en-US" sz="1400" b="1" i="0" u="none" strike="noStrike" cap="none">
                <a:solidFill>
                  <a:srgbClr val="000000"/>
                </a:solidFill>
                <a:latin typeface="Poppins"/>
                <a:ea typeface="Poppins"/>
                <a:cs typeface="Poppins"/>
                <a:sym typeface="Poppins"/>
              </a:rPr>
              <a:t> </a:t>
            </a:r>
            <a:endParaRPr sz="1400" b="0" i="0" u="none" strike="noStrike" cap="none">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6"/>
        <p:cNvGrpSpPr/>
        <p:nvPr/>
      </p:nvGrpSpPr>
      <p:grpSpPr>
        <a:xfrm>
          <a:off x="0" y="0"/>
          <a:ext cx="0" cy="0"/>
          <a:chOff x="0" y="0"/>
          <a:chExt cx="0" cy="0"/>
        </a:xfrm>
      </p:grpSpPr>
      <p:grpSp>
        <p:nvGrpSpPr>
          <p:cNvPr id="457" name="Google Shape;457;p65"/>
          <p:cNvGrpSpPr/>
          <p:nvPr/>
        </p:nvGrpSpPr>
        <p:grpSpPr>
          <a:xfrm>
            <a:off x="62280" y="126360"/>
            <a:ext cx="4764960" cy="600480"/>
            <a:chOff x="62280" y="126360"/>
            <a:chExt cx="4764960" cy="600480"/>
          </a:xfrm>
        </p:grpSpPr>
        <p:sp>
          <p:nvSpPr>
            <p:cNvPr id="458" name="Google Shape;458;p65"/>
            <p:cNvSpPr/>
            <p:nvPr/>
          </p:nvSpPr>
          <p:spPr>
            <a:xfrm>
              <a:off x="62280" y="126360"/>
              <a:ext cx="4764960" cy="600480"/>
            </a:xfrm>
            <a:custGeom>
              <a:avLst/>
              <a:gdLst/>
              <a:ahLst/>
              <a:cxnLst/>
              <a:rect l="l" t="t" r="r" b="b"/>
              <a:pathLst>
                <a:path w="4819032" h="607414" extrusionOk="0">
                  <a:moveTo>
                    <a:pt x="0" y="0"/>
                  </a:moveTo>
                  <a:lnTo>
                    <a:pt x="4819032" y="0"/>
                  </a:lnTo>
                  <a:lnTo>
                    <a:pt x="4819032" y="607414"/>
                  </a:lnTo>
                  <a:lnTo>
                    <a:pt x="0" y="607414"/>
                  </a:lnTo>
                  <a:close/>
                </a:path>
              </a:pathLst>
            </a:custGeom>
            <a:solidFill>
              <a:srgbClr val="071C42"/>
            </a:solidFill>
            <a:ln>
              <a:noFill/>
            </a:ln>
          </p:spPr>
        </p:sp>
        <p:sp>
          <p:nvSpPr>
            <p:cNvPr id="459" name="Google Shape;459;p65"/>
            <p:cNvSpPr txBox="1"/>
            <p:nvPr/>
          </p:nvSpPr>
          <p:spPr>
            <a:xfrm>
              <a:off x="62280" y="126360"/>
              <a:ext cx="4764960" cy="6004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 name="Google Shape;460;p65"/>
          <p:cNvGrpSpPr/>
          <p:nvPr/>
        </p:nvGrpSpPr>
        <p:grpSpPr>
          <a:xfrm>
            <a:off x="62280" y="726840"/>
            <a:ext cx="1650600" cy="93600"/>
            <a:chOff x="62280" y="726840"/>
            <a:chExt cx="1650600" cy="93600"/>
          </a:xfrm>
        </p:grpSpPr>
        <p:sp>
          <p:nvSpPr>
            <p:cNvPr id="461" name="Google Shape;461;p65"/>
            <p:cNvSpPr/>
            <p:nvPr/>
          </p:nvSpPr>
          <p:spPr>
            <a:xfrm>
              <a:off x="62280" y="726840"/>
              <a:ext cx="1650600" cy="93600"/>
            </a:xfrm>
            <a:custGeom>
              <a:avLst/>
              <a:gdLst/>
              <a:ahLst/>
              <a:cxnLst/>
              <a:rect l="l" t="t" r="r" b="b"/>
              <a:pathLst>
                <a:path w="1669440" h="94558" extrusionOk="0">
                  <a:moveTo>
                    <a:pt x="0" y="0"/>
                  </a:moveTo>
                  <a:lnTo>
                    <a:pt x="1669440" y="0"/>
                  </a:lnTo>
                  <a:lnTo>
                    <a:pt x="1669440" y="94558"/>
                  </a:lnTo>
                  <a:lnTo>
                    <a:pt x="0" y="94558"/>
                  </a:lnTo>
                  <a:close/>
                </a:path>
              </a:pathLst>
            </a:custGeom>
            <a:solidFill>
              <a:srgbClr val="3DCAB1"/>
            </a:solidFill>
            <a:ln>
              <a:noFill/>
            </a:ln>
          </p:spPr>
        </p:sp>
        <p:sp>
          <p:nvSpPr>
            <p:cNvPr id="462" name="Google Shape;462;p65"/>
            <p:cNvSpPr txBox="1"/>
            <p:nvPr/>
          </p:nvSpPr>
          <p:spPr>
            <a:xfrm>
              <a:off x="62280" y="726840"/>
              <a:ext cx="1650600" cy="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 name="Google Shape;463;p65"/>
          <p:cNvSpPr/>
          <p:nvPr/>
        </p:nvSpPr>
        <p:spPr>
          <a:xfrm>
            <a:off x="135720" y="3643200"/>
            <a:ext cx="4226760" cy="360"/>
          </a:xfrm>
          <a:custGeom>
            <a:avLst/>
            <a:gdLst/>
            <a:ahLst/>
            <a:cxnLst/>
            <a:rect l="l" t="t" r="r" b="b"/>
            <a:pathLst>
              <a:path w="126813600" h="21600" extrusionOk="0">
                <a:moveTo>
                  <a:pt x="0" y="0"/>
                </a:moveTo>
                <a:lnTo>
                  <a:pt x="126813600" y="21600"/>
                </a:lnTo>
              </a:path>
            </a:pathLst>
          </a:custGeom>
          <a:noFill/>
          <a:ln w="9525" cap="flat" cmpd="sng">
            <a:solidFill>
              <a:srgbClr val="D9D9D9"/>
            </a:solidFill>
            <a:prstDash val="solid"/>
            <a:miter lim="8000"/>
            <a:headEnd type="none" w="sm" len="sm"/>
            <a:tailEnd type="none" w="sm" len="sm"/>
          </a:ln>
        </p:spPr>
      </p:sp>
      <p:sp>
        <p:nvSpPr>
          <p:cNvPr id="464" name="Google Shape;464;p65"/>
          <p:cNvSpPr/>
          <p:nvPr/>
        </p:nvSpPr>
        <p:spPr>
          <a:xfrm>
            <a:off x="2460240" y="3165480"/>
            <a:ext cx="2345040" cy="1709640"/>
          </a:xfrm>
          <a:custGeom>
            <a:avLst/>
            <a:gdLst/>
            <a:ahLst/>
            <a:cxnLst/>
            <a:rect l="l" t="t" r="r" b="b"/>
            <a:pathLst>
              <a:path w="2345132" h="1709815" extrusionOk="0">
                <a:moveTo>
                  <a:pt x="0" y="0"/>
                </a:moveTo>
                <a:lnTo>
                  <a:pt x="2345132" y="0"/>
                </a:lnTo>
                <a:lnTo>
                  <a:pt x="2345132" y="1709815"/>
                </a:lnTo>
                <a:lnTo>
                  <a:pt x="0" y="1709815"/>
                </a:lnTo>
                <a:lnTo>
                  <a:pt x="0" y="0"/>
                </a:lnTo>
                <a:close/>
              </a:path>
            </a:pathLst>
          </a:custGeom>
          <a:blipFill rotWithShape="1">
            <a:blip r:embed="rId3">
              <a:alphaModFix/>
            </a:blip>
            <a:stretch>
              <a:fillRect/>
            </a:stretch>
          </a:blipFill>
          <a:ln>
            <a:noFill/>
          </a:ln>
        </p:spPr>
      </p:sp>
      <p:sp>
        <p:nvSpPr>
          <p:cNvPr id="465" name="Google Shape;465;p65"/>
          <p:cNvSpPr txBox="1"/>
          <p:nvPr/>
        </p:nvSpPr>
        <p:spPr>
          <a:xfrm>
            <a:off x="1025640" y="2909880"/>
            <a:ext cx="834840" cy="300600"/>
          </a:xfrm>
          <a:prstGeom prst="rect">
            <a:avLst/>
          </a:prstGeom>
          <a:noFill/>
          <a:ln>
            <a:noFill/>
          </a:ln>
        </p:spPr>
        <p:txBody>
          <a:bodyPr spcFirstLastPara="1" wrap="square" lIns="0" tIns="0" rIns="0" bIns="0" anchor="t" anchorCtr="1">
            <a:noAutofit/>
          </a:bodyPr>
          <a:lstStyle/>
          <a:p>
            <a:pPr marL="0" marR="0" lvl="0" indent="0" algn="ctr" rtl="0">
              <a:lnSpc>
                <a:spcPct val="139880"/>
              </a:lnSpc>
              <a:spcBef>
                <a:spcPts val="0"/>
              </a:spcBef>
              <a:spcAft>
                <a:spcPts val="0"/>
              </a:spcAft>
              <a:buNone/>
            </a:pPr>
            <a:r>
              <a:rPr lang="en-US" sz="1670" b="1" i="0" u="none" strike="noStrike" cap="none">
                <a:solidFill>
                  <a:srgbClr val="FFFFFF"/>
                </a:solidFill>
                <a:latin typeface="Poppins"/>
                <a:ea typeface="Poppins"/>
                <a:cs typeface="Poppins"/>
                <a:sym typeface="Poppins"/>
              </a:rPr>
              <a:t>500K+</a:t>
            </a:r>
            <a:endParaRPr sz="1670" b="0" i="0" u="none" strike="noStrike" cap="none">
              <a:latin typeface="Arial"/>
              <a:ea typeface="Arial"/>
              <a:cs typeface="Arial"/>
              <a:sym typeface="Arial"/>
            </a:endParaRPr>
          </a:p>
        </p:txBody>
      </p:sp>
      <p:sp>
        <p:nvSpPr>
          <p:cNvPr id="466" name="Google Shape;466;p65"/>
          <p:cNvSpPr txBox="1"/>
          <p:nvPr/>
        </p:nvSpPr>
        <p:spPr>
          <a:xfrm>
            <a:off x="2284560" y="2877840"/>
            <a:ext cx="547560" cy="127440"/>
          </a:xfrm>
          <a:prstGeom prst="rect">
            <a:avLst/>
          </a:prstGeom>
          <a:noFill/>
          <a:ln>
            <a:noFill/>
          </a:ln>
        </p:spPr>
        <p:txBody>
          <a:bodyPr spcFirstLastPara="1" wrap="square" lIns="0" tIns="0" rIns="0" bIns="0" anchor="t" anchorCtr="1">
            <a:noAutofit/>
          </a:bodyPr>
          <a:lstStyle/>
          <a:p>
            <a:pPr marL="0" marR="0" lvl="0" indent="0" algn="ctr" rtl="0">
              <a:lnSpc>
                <a:spcPct val="158888"/>
              </a:lnSpc>
              <a:spcBef>
                <a:spcPts val="0"/>
              </a:spcBef>
              <a:spcAft>
                <a:spcPts val="0"/>
              </a:spcAft>
              <a:buNone/>
            </a:pPr>
            <a:r>
              <a:rPr lang="en-US" sz="630" b="0" i="0" u="none" strike="noStrike" cap="none">
                <a:solidFill>
                  <a:srgbClr val="FFFFFF"/>
                </a:solidFill>
                <a:latin typeface="Poppins"/>
                <a:ea typeface="Poppins"/>
                <a:cs typeface="Poppins"/>
                <a:sym typeface="Poppins"/>
              </a:rPr>
              <a:t>Free Plan</a:t>
            </a:r>
            <a:endParaRPr sz="630" b="0" i="0" u="none" strike="noStrike" cap="none">
              <a:latin typeface="Arial"/>
              <a:ea typeface="Arial"/>
              <a:cs typeface="Arial"/>
              <a:sym typeface="Arial"/>
            </a:endParaRPr>
          </a:p>
        </p:txBody>
      </p:sp>
      <p:sp>
        <p:nvSpPr>
          <p:cNvPr id="467" name="Google Shape;467;p65"/>
          <p:cNvSpPr txBox="1"/>
          <p:nvPr/>
        </p:nvSpPr>
        <p:spPr>
          <a:xfrm>
            <a:off x="906480" y="245880"/>
            <a:ext cx="3303720" cy="236520"/>
          </a:xfrm>
          <a:prstGeom prst="rect">
            <a:avLst/>
          </a:prstGeom>
          <a:noFill/>
          <a:ln>
            <a:noFill/>
          </a:ln>
        </p:spPr>
        <p:txBody>
          <a:bodyPr spcFirstLastPara="1" wrap="square" lIns="0" tIns="0" rIns="0" bIns="0" anchor="t" anchorCtr="1">
            <a:noAutofit/>
          </a:bodyPr>
          <a:lstStyle/>
          <a:p>
            <a:pPr marL="0" marR="0" lvl="0" indent="0" algn="ctr" rtl="0">
              <a:lnSpc>
                <a:spcPct val="139849"/>
              </a:lnSpc>
              <a:spcBef>
                <a:spcPts val="0"/>
              </a:spcBef>
              <a:spcAft>
                <a:spcPts val="0"/>
              </a:spcAft>
              <a:buNone/>
            </a:pPr>
            <a:r>
              <a:rPr lang="en-US" sz="1330" b="1" i="0" u="none" strike="noStrike" cap="none">
                <a:solidFill>
                  <a:srgbClr val="FFFFFF"/>
                </a:solidFill>
                <a:latin typeface="Open Sans"/>
                <a:ea typeface="Open Sans"/>
                <a:cs typeface="Open Sans"/>
                <a:sym typeface="Open Sans"/>
              </a:rPr>
              <a:t>Фінансування здобуття вищої освіти</a:t>
            </a:r>
            <a:endParaRPr sz="1330" b="0" i="0" u="none" strike="noStrike" cap="none">
              <a:latin typeface="Arial"/>
              <a:ea typeface="Arial"/>
              <a:cs typeface="Arial"/>
              <a:sym typeface="Arial"/>
            </a:endParaRPr>
          </a:p>
        </p:txBody>
      </p:sp>
      <p:sp>
        <p:nvSpPr>
          <p:cNvPr id="468" name="Google Shape;468;p65"/>
          <p:cNvSpPr txBox="1"/>
          <p:nvPr/>
        </p:nvSpPr>
        <p:spPr>
          <a:xfrm>
            <a:off x="63360" y="1026720"/>
            <a:ext cx="4594320" cy="3229920"/>
          </a:xfrm>
          <a:prstGeom prst="rect">
            <a:avLst/>
          </a:prstGeom>
          <a:noFill/>
          <a:ln>
            <a:noFill/>
          </a:ln>
        </p:spPr>
        <p:txBody>
          <a:bodyPr spcFirstLastPara="1" wrap="square" lIns="0" tIns="0" rIns="0" bIns="0" anchor="t" anchorCtr="0">
            <a:noAutofit/>
          </a:bodyPr>
          <a:lstStyle/>
          <a:p>
            <a:pPr marL="0" marR="0" lvl="0" indent="0" algn="l" rtl="0">
              <a:lnSpc>
                <a:spcPct val="139357"/>
              </a:lnSpc>
              <a:spcBef>
                <a:spcPts val="0"/>
              </a:spcBef>
              <a:spcAft>
                <a:spcPts val="0"/>
              </a:spcAft>
              <a:buNone/>
            </a:pPr>
            <a:r>
              <a:rPr lang="en-US" sz="1090" b="1" i="0" u="none" strike="noStrike" cap="none">
                <a:solidFill>
                  <a:srgbClr val="000000"/>
                </a:solidFill>
                <a:latin typeface="Open Sans"/>
                <a:ea typeface="Open Sans"/>
                <a:cs typeface="Open Sans"/>
                <a:sym typeface="Open Sans"/>
              </a:rPr>
              <a:t>1) оплата послуг з навчання здобувачів вищої освіти за державним замовленням + виплата академічних та соціальних стипендій</a:t>
            </a:r>
            <a:endParaRPr sz="1090" b="0" i="0" u="none" strike="noStrike" cap="none">
              <a:latin typeface="Arial"/>
              <a:ea typeface="Arial"/>
              <a:cs typeface="Arial"/>
              <a:sym typeface="Arial"/>
            </a:endParaRPr>
          </a:p>
          <a:p>
            <a:pPr marL="0" marR="0" lvl="0" indent="0" algn="l" rtl="0">
              <a:lnSpc>
                <a:spcPct val="139357"/>
              </a:lnSpc>
              <a:spcBef>
                <a:spcPts val="0"/>
              </a:spcBef>
              <a:spcAft>
                <a:spcPts val="0"/>
              </a:spcAft>
              <a:buNone/>
            </a:pPr>
            <a:r>
              <a:rPr lang="en-US" sz="1090" b="1" i="0" u="none" strike="noStrike" cap="none">
                <a:solidFill>
                  <a:srgbClr val="000000"/>
                </a:solidFill>
                <a:latin typeface="Open Sans"/>
                <a:ea typeface="Open Sans"/>
                <a:cs typeface="Open Sans"/>
                <a:sym typeface="Open Sans"/>
              </a:rPr>
              <a:t> </a:t>
            </a:r>
            <a:endParaRPr sz="1090" b="0" i="0" u="none" strike="noStrike" cap="none">
              <a:latin typeface="Arial"/>
              <a:ea typeface="Arial"/>
              <a:cs typeface="Arial"/>
              <a:sym typeface="Arial"/>
            </a:endParaRPr>
          </a:p>
          <a:p>
            <a:pPr marL="0" marR="0" lvl="0" indent="0" algn="l" rtl="0">
              <a:lnSpc>
                <a:spcPct val="139357"/>
              </a:lnSpc>
              <a:spcBef>
                <a:spcPts val="0"/>
              </a:spcBef>
              <a:spcAft>
                <a:spcPts val="0"/>
              </a:spcAft>
              <a:buNone/>
            </a:pPr>
            <a:r>
              <a:rPr lang="en-US" sz="1090" b="1" i="0" u="none" strike="noStrike" cap="none">
                <a:solidFill>
                  <a:srgbClr val="000000"/>
                </a:solidFill>
                <a:latin typeface="Open Sans"/>
                <a:ea typeface="Open Sans"/>
                <a:cs typeface="Open Sans"/>
                <a:sym typeface="Open Sans"/>
              </a:rPr>
              <a:t>2) надання державних грантів на оплату послуг з навчання для здобуття вищої освіти (виплат стипендій немає, але гроші повертати не треба)</a:t>
            </a:r>
            <a:endParaRPr sz="1090" b="0" i="0" u="none" strike="noStrike" cap="none">
              <a:latin typeface="Arial"/>
              <a:ea typeface="Arial"/>
              <a:cs typeface="Arial"/>
              <a:sym typeface="Arial"/>
            </a:endParaRPr>
          </a:p>
          <a:p>
            <a:pPr marL="0" marR="0" lvl="0" indent="0" algn="l" rtl="0">
              <a:lnSpc>
                <a:spcPct val="139357"/>
              </a:lnSpc>
              <a:spcBef>
                <a:spcPts val="0"/>
              </a:spcBef>
              <a:spcAft>
                <a:spcPts val="0"/>
              </a:spcAft>
              <a:buNone/>
            </a:pPr>
            <a:endParaRPr sz="1090" b="0" i="0" u="none" strike="noStrike" cap="none">
              <a:latin typeface="Arial"/>
              <a:ea typeface="Arial"/>
              <a:cs typeface="Arial"/>
              <a:sym typeface="Arial"/>
            </a:endParaRPr>
          </a:p>
          <a:p>
            <a:pPr marL="0" marR="0" lvl="0" indent="0" algn="l" rtl="0">
              <a:lnSpc>
                <a:spcPct val="139357"/>
              </a:lnSpc>
              <a:spcBef>
                <a:spcPts val="0"/>
              </a:spcBef>
              <a:spcAft>
                <a:spcPts val="0"/>
              </a:spcAft>
              <a:buNone/>
            </a:pPr>
            <a:r>
              <a:rPr lang="en-US" sz="1090" b="1" i="0" u="none" strike="noStrike" cap="none">
                <a:solidFill>
                  <a:srgbClr val="000000"/>
                </a:solidFill>
                <a:latin typeface="Open Sans"/>
                <a:ea typeface="Open Sans"/>
                <a:cs typeface="Open Sans"/>
                <a:sym typeface="Open Sans"/>
              </a:rPr>
              <a:t>3) фінансування здобуття вищої освіти може здійснюватися за рахунок ваучерів, наданих відповідно до Закону України «Про зайнятість населення» ( виплат стипендій немає, але гроші повертати не треба)</a:t>
            </a:r>
            <a:endParaRPr sz="1090" b="0" i="0" u="none" strike="noStrike" cap="none">
              <a:latin typeface="Arial"/>
              <a:ea typeface="Arial"/>
              <a:cs typeface="Arial"/>
              <a:sym typeface="Arial"/>
            </a:endParaRPr>
          </a:p>
          <a:p>
            <a:pPr marL="0" marR="0" lvl="0" indent="0" algn="l" rtl="0">
              <a:lnSpc>
                <a:spcPct val="139357"/>
              </a:lnSpc>
              <a:spcBef>
                <a:spcPts val="0"/>
              </a:spcBef>
              <a:spcAft>
                <a:spcPts val="0"/>
              </a:spcAft>
              <a:buNone/>
            </a:pPr>
            <a:endParaRPr sz="1090" b="0" i="0" u="none" strike="noStrike" cap="none">
              <a:latin typeface="Arial"/>
              <a:ea typeface="Arial"/>
              <a:cs typeface="Arial"/>
              <a:sym typeface="Arial"/>
            </a:endParaRPr>
          </a:p>
          <a:p>
            <a:pPr marL="0" marR="0" lvl="0" indent="0" algn="l" rtl="0">
              <a:lnSpc>
                <a:spcPct val="139357"/>
              </a:lnSpc>
              <a:spcBef>
                <a:spcPts val="0"/>
              </a:spcBef>
              <a:spcAft>
                <a:spcPts val="0"/>
              </a:spcAft>
              <a:buNone/>
            </a:pPr>
            <a:r>
              <a:rPr lang="en-US" sz="1090" b="1" i="0" u="none" strike="noStrike" cap="none">
                <a:solidFill>
                  <a:srgbClr val="000000"/>
                </a:solidFill>
                <a:latin typeface="Open Sans"/>
                <a:ea typeface="Open Sans"/>
                <a:cs typeface="Open Sans"/>
                <a:sym typeface="Open Sans"/>
              </a:rPr>
              <a:t>4) надання пільгових довгострокових кредитів на навчання для здобуття вищої освіти (виплат стипендій немає, але гроші повертатитреба)</a:t>
            </a:r>
            <a:endParaRPr sz="1090" b="0" i="0" u="none" strike="noStrike" cap="none">
              <a:latin typeface="Arial"/>
              <a:ea typeface="Arial"/>
              <a:cs typeface="Arial"/>
              <a:sym typeface="Arial"/>
            </a:endParaRPr>
          </a:p>
          <a:p>
            <a:pPr marL="0" marR="0" lvl="0" indent="0" algn="ctr" rtl="0">
              <a:lnSpc>
                <a:spcPct val="139357"/>
              </a:lnSpc>
              <a:spcBef>
                <a:spcPts val="0"/>
              </a:spcBef>
              <a:spcAft>
                <a:spcPts val="0"/>
              </a:spcAft>
              <a:buNone/>
            </a:pPr>
            <a:endParaRPr sz="1090" b="0" i="0" u="none" strike="noStrike" cap="none">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2"/>
        <p:cNvGrpSpPr/>
        <p:nvPr/>
      </p:nvGrpSpPr>
      <p:grpSpPr>
        <a:xfrm>
          <a:off x="0" y="0"/>
          <a:ext cx="0" cy="0"/>
          <a:chOff x="0" y="0"/>
          <a:chExt cx="0" cy="0"/>
        </a:xfrm>
      </p:grpSpPr>
      <p:grpSp>
        <p:nvGrpSpPr>
          <p:cNvPr id="473" name="Google Shape;473;p66"/>
          <p:cNvGrpSpPr/>
          <p:nvPr/>
        </p:nvGrpSpPr>
        <p:grpSpPr>
          <a:xfrm>
            <a:off x="0" y="176040"/>
            <a:ext cx="4764960" cy="600480"/>
            <a:chOff x="0" y="176040"/>
            <a:chExt cx="4764960" cy="600480"/>
          </a:xfrm>
        </p:grpSpPr>
        <p:sp>
          <p:nvSpPr>
            <p:cNvPr id="474" name="Google Shape;474;p66"/>
            <p:cNvSpPr/>
            <p:nvPr/>
          </p:nvSpPr>
          <p:spPr>
            <a:xfrm>
              <a:off x="0" y="176040"/>
              <a:ext cx="4764960" cy="600480"/>
            </a:xfrm>
            <a:custGeom>
              <a:avLst/>
              <a:gdLst/>
              <a:ahLst/>
              <a:cxnLst/>
              <a:rect l="l" t="t" r="r" b="b"/>
              <a:pathLst>
                <a:path w="4819032" h="607414" extrusionOk="0">
                  <a:moveTo>
                    <a:pt x="0" y="0"/>
                  </a:moveTo>
                  <a:lnTo>
                    <a:pt x="4819032" y="0"/>
                  </a:lnTo>
                  <a:lnTo>
                    <a:pt x="4819032" y="607414"/>
                  </a:lnTo>
                  <a:lnTo>
                    <a:pt x="0" y="607414"/>
                  </a:lnTo>
                  <a:close/>
                </a:path>
              </a:pathLst>
            </a:custGeom>
            <a:solidFill>
              <a:srgbClr val="071C42"/>
            </a:solidFill>
            <a:ln>
              <a:noFill/>
            </a:ln>
          </p:spPr>
        </p:sp>
        <p:sp>
          <p:nvSpPr>
            <p:cNvPr id="475" name="Google Shape;475;p66"/>
            <p:cNvSpPr txBox="1"/>
            <p:nvPr/>
          </p:nvSpPr>
          <p:spPr>
            <a:xfrm>
              <a:off x="0" y="176040"/>
              <a:ext cx="4764960" cy="6004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66"/>
          <p:cNvGrpSpPr/>
          <p:nvPr/>
        </p:nvGrpSpPr>
        <p:grpSpPr>
          <a:xfrm>
            <a:off x="0" y="776520"/>
            <a:ext cx="1617840" cy="75240"/>
            <a:chOff x="0" y="776520"/>
            <a:chExt cx="1617840" cy="75240"/>
          </a:xfrm>
        </p:grpSpPr>
        <p:sp>
          <p:nvSpPr>
            <p:cNvPr id="477" name="Google Shape;477;p66"/>
            <p:cNvSpPr/>
            <p:nvPr/>
          </p:nvSpPr>
          <p:spPr>
            <a:xfrm>
              <a:off x="0" y="776520"/>
              <a:ext cx="1617840" cy="75240"/>
            </a:xfrm>
            <a:custGeom>
              <a:avLst/>
              <a:gdLst/>
              <a:ahLst/>
              <a:cxnLst/>
              <a:rect l="l" t="t" r="r" b="b"/>
              <a:pathLst>
                <a:path w="1636303" h="76045" extrusionOk="0">
                  <a:moveTo>
                    <a:pt x="0" y="0"/>
                  </a:moveTo>
                  <a:lnTo>
                    <a:pt x="1636303" y="0"/>
                  </a:lnTo>
                  <a:lnTo>
                    <a:pt x="1636303" y="76045"/>
                  </a:lnTo>
                  <a:lnTo>
                    <a:pt x="0" y="76045"/>
                  </a:lnTo>
                  <a:close/>
                </a:path>
              </a:pathLst>
            </a:custGeom>
            <a:solidFill>
              <a:srgbClr val="3DCAB1"/>
            </a:solidFill>
            <a:ln>
              <a:noFill/>
            </a:ln>
          </p:spPr>
        </p:sp>
        <p:sp>
          <p:nvSpPr>
            <p:cNvPr id="478" name="Google Shape;478;p66"/>
            <p:cNvSpPr txBox="1"/>
            <p:nvPr/>
          </p:nvSpPr>
          <p:spPr>
            <a:xfrm>
              <a:off x="0" y="776520"/>
              <a:ext cx="1617840" cy="752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66"/>
          <p:cNvSpPr/>
          <p:nvPr/>
        </p:nvSpPr>
        <p:spPr>
          <a:xfrm>
            <a:off x="135720" y="3643200"/>
            <a:ext cx="4226760" cy="360"/>
          </a:xfrm>
          <a:custGeom>
            <a:avLst/>
            <a:gdLst/>
            <a:ahLst/>
            <a:cxnLst/>
            <a:rect l="l" t="t" r="r" b="b"/>
            <a:pathLst>
              <a:path w="126813600" h="21600" extrusionOk="0">
                <a:moveTo>
                  <a:pt x="0" y="0"/>
                </a:moveTo>
                <a:lnTo>
                  <a:pt x="126813600" y="21600"/>
                </a:lnTo>
              </a:path>
            </a:pathLst>
          </a:custGeom>
          <a:noFill/>
          <a:ln w="9525" cap="flat" cmpd="sng">
            <a:solidFill>
              <a:srgbClr val="D9D9D9"/>
            </a:solidFill>
            <a:prstDash val="solid"/>
            <a:miter lim="8000"/>
            <a:headEnd type="none" w="sm" len="sm"/>
            <a:tailEnd type="none" w="sm" len="sm"/>
          </a:ln>
        </p:spPr>
      </p:sp>
      <p:sp>
        <p:nvSpPr>
          <p:cNvPr id="480" name="Google Shape;480;p66"/>
          <p:cNvSpPr/>
          <p:nvPr/>
        </p:nvSpPr>
        <p:spPr>
          <a:xfrm>
            <a:off x="3461400" y="787320"/>
            <a:ext cx="2345040" cy="1709640"/>
          </a:xfrm>
          <a:custGeom>
            <a:avLst/>
            <a:gdLst/>
            <a:ahLst/>
            <a:cxnLst/>
            <a:rect l="l" t="t" r="r" b="b"/>
            <a:pathLst>
              <a:path w="2345133" h="1709815" extrusionOk="0">
                <a:moveTo>
                  <a:pt x="0" y="0"/>
                </a:moveTo>
                <a:lnTo>
                  <a:pt x="2345133" y="0"/>
                </a:lnTo>
                <a:lnTo>
                  <a:pt x="2345133" y="1709815"/>
                </a:lnTo>
                <a:lnTo>
                  <a:pt x="0" y="1709815"/>
                </a:lnTo>
                <a:lnTo>
                  <a:pt x="0" y="0"/>
                </a:lnTo>
                <a:close/>
              </a:path>
            </a:pathLst>
          </a:custGeom>
          <a:blipFill rotWithShape="1">
            <a:blip r:embed="rId3">
              <a:alphaModFix/>
            </a:blip>
            <a:stretch>
              <a:fillRect/>
            </a:stretch>
          </a:blipFill>
          <a:ln>
            <a:noFill/>
          </a:ln>
        </p:spPr>
      </p:sp>
      <p:sp>
        <p:nvSpPr>
          <p:cNvPr id="481" name="Google Shape;481;p66"/>
          <p:cNvSpPr txBox="1"/>
          <p:nvPr/>
        </p:nvSpPr>
        <p:spPr>
          <a:xfrm>
            <a:off x="1025640" y="2909880"/>
            <a:ext cx="834840" cy="300600"/>
          </a:xfrm>
          <a:prstGeom prst="rect">
            <a:avLst/>
          </a:prstGeom>
          <a:noFill/>
          <a:ln>
            <a:noFill/>
          </a:ln>
        </p:spPr>
        <p:txBody>
          <a:bodyPr spcFirstLastPara="1" wrap="square" lIns="0" tIns="0" rIns="0" bIns="0" anchor="t" anchorCtr="1">
            <a:noAutofit/>
          </a:bodyPr>
          <a:lstStyle/>
          <a:p>
            <a:pPr marL="0" marR="0" lvl="0" indent="0" algn="ctr" rtl="0">
              <a:lnSpc>
                <a:spcPct val="139880"/>
              </a:lnSpc>
              <a:spcBef>
                <a:spcPts val="0"/>
              </a:spcBef>
              <a:spcAft>
                <a:spcPts val="0"/>
              </a:spcAft>
              <a:buNone/>
            </a:pPr>
            <a:r>
              <a:rPr lang="en-US" sz="1670" b="1" i="0" u="none" strike="noStrike" cap="none">
                <a:solidFill>
                  <a:srgbClr val="FFFFFF"/>
                </a:solidFill>
                <a:latin typeface="Poppins"/>
                <a:ea typeface="Poppins"/>
                <a:cs typeface="Poppins"/>
                <a:sym typeface="Poppins"/>
              </a:rPr>
              <a:t>500K+</a:t>
            </a:r>
            <a:endParaRPr sz="1670" b="0" i="0" u="none" strike="noStrike" cap="none">
              <a:latin typeface="Arial"/>
              <a:ea typeface="Arial"/>
              <a:cs typeface="Arial"/>
              <a:sym typeface="Arial"/>
            </a:endParaRPr>
          </a:p>
        </p:txBody>
      </p:sp>
      <p:sp>
        <p:nvSpPr>
          <p:cNvPr id="482" name="Google Shape;482;p66"/>
          <p:cNvSpPr txBox="1"/>
          <p:nvPr/>
        </p:nvSpPr>
        <p:spPr>
          <a:xfrm>
            <a:off x="2284560" y="2877840"/>
            <a:ext cx="547560" cy="127440"/>
          </a:xfrm>
          <a:prstGeom prst="rect">
            <a:avLst/>
          </a:prstGeom>
          <a:noFill/>
          <a:ln>
            <a:noFill/>
          </a:ln>
        </p:spPr>
        <p:txBody>
          <a:bodyPr spcFirstLastPara="1" wrap="square" lIns="0" tIns="0" rIns="0" bIns="0" anchor="t" anchorCtr="1">
            <a:noAutofit/>
          </a:bodyPr>
          <a:lstStyle/>
          <a:p>
            <a:pPr marL="0" marR="0" lvl="0" indent="0" algn="ctr" rtl="0">
              <a:lnSpc>
                <a:spcPct val="158888"/>
              </a:lnSpc>
              <a:spcBef>
                <a:spcPts val="0"/>
              </a:spcBef>
              <a:spcAft>
                <a:spcPts val="0"/>
              </a:spcAft>
              <a:buNone/>
            </a:pPr>
            <a:r>
              <a:rPr lang="en-US" sz="630" b="0" i="0" u="none" strike="noStrike" cap="none">
                <a:solidFill>
                  <a:srgbClr val="FFFFFF"/>
                </a:solidFill>
                <a:latin typeface="Poppins"/>
                <a:ea typeface="Poppins"/>
                <a:cs typeface="Poppins"/>
                <a:sym typeface="Poppins"/>
              </a:rPr>
              <a:t>Free Plan</a:t>
            </a:r>
            <a:endParaRPr sz="630" b="0" i="0" u="none" strike="noStrike" cap="none">
              <a:latin typeface="Arial"/>
              <a:ea typeface="Arial"/>
              <a:cs typeface="Arial"/>
              <a:sym typeface="Arial"/>
            </a:endParaRPr>
          </a:p>
        </p:txBody>
      </p:sp>
      <p:sp>
        <p:nvSpPr>
          <p:cNvPr id="483" name="Google Shape;483;p66"/>
          <p:cNvSpPr txBox="1"/>
          <p:nvPr/>
        </p:nvSpPr>
        <p:spPr>
          <a:xfrm>
            <a:off x="808920" y="346680"/>
            <a:ext cx="3303720" cy="236520"/>
          </a:xfrm>
          <a:prstGeom prst="rect">
            <a:avLst/>
          </a:prstGeom>
          <a:noFill/>
          <a:ln>
            <a:noFill/>
          </a:ln>
        </p:spPr>
        <p:txBody>
          <a:bodyPr spcFirstLastPara="1" wrap="square" lIns="0" tIns="0" rIns="0" bIns="0" anchor="t" anchorCtr="1">
            <a:noAutofit/>
          </a:bodyPr>
          <a:lstStyle/>
          <a:p>
            <a:pPr marL="0" marR="0" lvl="0" indent="0" algn="ctr" rtl="0">
              <a:lnSpc>
                <a:spcPct val="139849"/>
              </a:lnSpc>
              <a:spcBef>
                <a:spcPts val="0"/>
              </a:spcBef>
              <a:spcAft>
                <a:spcPts val="0"/>
              </a:spcAft>
              <a:buNone/>
            </a:pPr>
            <a:r>
              <a:rPr lang="en-US" sz="1330" b="1" i="0" u="none" strike="noStrike" cap="none">
                <a:solidFill>
                  <a:srgbClr val="FFFFFF"/>
                </a:solidFill>
                <a:latin typeface="Open Sans"/>
                <a:ea typeface="Open Sans"/>
                <a:cs typeface="Open Sans"/>
                <a:sym typeface="Open Sans"/>
              </a:rPr>
              <a:t>Державні гранти вищої освіти</a:t>
            </a:r>
            <a:endParaRPr sz="1330" b="0" i="0" u="none" strike="noStrike" cap="none">
              <a:latin typeface="Arial"/>
              <a:ea typeface="Arial"/>
              <a:cs typeface="Arial"/>
              <a:sym typeface="Arial"/>
            </a:endParaRPr>
          </a:p>
        </p:txBody>
      </p:sp>
      <p:sp>
        <p:nvSpPr>
          <p:cNvPr id="484" name="Google Shape;484;p66"/>
          <p:cNvSpPr txBox="1"/>
          <p:nvPr/>
        </p:nvSpPr>
        <p:spPr>
          <a:xfrm>
            <a:off x="246600" y="899640"/>
            <a:ext cx="4516200" cy="3551400"/>
          </a:xfrm>
          <a:prstGeom prst="rect">
            <a:avLst/>
          </a:prstGeom>
          <a:noFill/>
          <a:ln>
            <a:noFill/>
          </a:ln>
        </p:spPr>
        <p:txBody>
          <a:bodyPr spcFirstLastPara="1" wrap="square" lIns="0" tIns="0" rIns="0" bIns="0" anchor="t" anchorCtr="0">
            <a:noAutofit/>
          </a:bodyPr>
          <a:lstStyle/>
          <a:p>
            <a:pPr marL="0" marR="0" lvl="0" indent="0" algn="l" rtl="0">
              <a:lnSpc>
                <a:spcPct val="139830"/>
              </a:lnSpc>
              <a:spcBef>
                <a:spcPts val="0"/>
              </a:spcBef>
              <a:spcAft>
                <a:spcPts val="0"/>
              </a:spcAft>
              <a:buNone/>
            </a:pPr>
            <a:r>
              <a:rPr lang="en-US" sz="1180" b="1" i="0" u="none" strike="noStrike" cap="none">
                <a:solidFill>
                  <a:srgbClr val="000000"/>
                </a:solidFill>
                <a:latin typeface="Open Sans"/>
                <a:ea typeface="Open Sans"/>
                <a:cs typeface="Open Sans"/>
                <a:sym typeface="Open Sans"/>
              </a:rPr>
              <a:t>• Державні гранти надаються здобувачу вищої освіти у вигляді щопіврічної (щоквартальної або щомісячної) оплати за його навчання у безготівковій форміна рахунок закладу освіти, що надає відповідну освітню послугу</a:t>
            </a:r>
            <a:endParaRPr sz="1180" b="0" i="0" u="none" strike="noStrike" cap="none">
              <a:latin typeface="Arial"/>
              <a:ea typeface="Arial"/>
              <a:cs typeface="Arial"/>
              <a:sym typeface="Arial"/>
            </a:endParaRPr>
          </a:p>
          <a:p>
            <a:pPr marL="0" marR="0" lvl="0" indent="0" algn="l" rtl="0">
              <a:lnSpc>
                <a:spcPct val="139830"/>
              </a:lnSpc>
              <a:spcBef>
                <a:spcPts val="0"/>
              </a:spcBef>
              <a:spcAft>
                <a:spcPts val="0"/>
              </a:spcAft>
              <a:buNone/>
            </a:pPr>
            <a:endParaRPr sz="1180" b="0" i="0" u="none" strike="noStrike" cap="none">
              <a:latin typeface="Arial"/>
              <a:ea typeface="Arial"/>
              <a:cs typeface="Arial"/>
              <a:sym typeface="Arial"/>
            </a:endParaRPr>
          </a:p>
          <a:p>
            <a:pPr marL="0" marR="0" lvl="0" indent="0" algn="l" rtl="0">
              <a:lnSpc>
                <a:spcPct val="139830"/>
              </a:lnSpc>
              <a:spcBef>
                <a:spcPts val="0"/>
              </a:spcBef>
              <a:spcAft>
                <a:spcPts val="0"/>
              </a:spcAft>
              <a:buNone/>
            </a:pPr>
            <a:r>
              <a:rPr lang="en-US" sz="1180" b="1" i="0" u="none" strike="noStrike" cap="none">
                <a:solidFill>
                  <a:srgbClr val="000000"/>
                </a:solidFill>
                <a:latin typeface="Open Sans"/>
                <a:ea typeface="Open Sans"/>
                <a:cs typeface="Open Sans"/>
                <a:sym typeface="Open Sans"/>
              </a:rPr>
              <a:t>•Порядок надання державного гранту та визначення його розміру затверджується Кабінетом Міністрів України</a:t>
            </a:r>
            <a:endParaRPr sz="1180" b="0" i="0" u="none" strike="noStrike" cap="none">
              <a:latin typeface="Arial"/>
              <a:ea typeface="Arial"/>
              <a:cs typeface="Arial"/>
              <a:sym typeface="Arial"/>
            </a:endParaRPr>
          </a:p>
          <a:p>
            <a:pPr marL="0" marR="0" lvl="0" indent="0" algn="l" rtl="0">
              <a:lnSpc>
                <a:spcPct val="139830"/>
              </a:lnSpc>
              <a:spcBef>
                <a:spcPts val="0"/>
              </a:spcBef>
              <a:spcAft>
                <a:spcPts val="0"/>
              </a:spcAft>
              <a:buNone/>
            </a:pPr>
            <a:endParaRPr sz="1180" b="0" i="0" u="none" strike="noStrike" cap="none">
              <a:latin typeface="Arial"/>
              <a:ea typeface="Arial"/>
              <a:cs typeface="Arial"/>
              <a:sym typeface="Arial"/>
            </a:endParaRPr>
          </a:p>
          <a:p>
            <a:pPr marL="0" marR="0" lvl="0" indent="0" algn="l" rtl="0">
              <a:lnSpc>
                <a:spcPct val="139830"/>
              </a:lnSpc>
              <a:spcBef>
                <a:spcPts val="0"/>
              </a:spcBef>
              <a:spcAft>
                <a:spcPts val="0"/>
              </a:spcAft>
              <a:buNone/>
            </a:pPr>
            <a:r>
              <a:rPr lang="en-US" sz="1180" b="1" i="0" u="none" strike="noStrike" cap="none">
                <a:solidFill>
                  <a:srgbClr val="000000"/>
                </a:solidFill>
                <a:latin typeface="Open Sans"/>
                <a:ea typeface="Open Sans"/>
                <a:cs typeface="Open Sans"/>
                <a:sym typeface="Open Sans"/>
              </a:rPr>
              <a:t>•Розмір державного гранту на кожний рік навчання може змінюватися з урахуванням корегування розміру оплати за навчання в порядку, передбаченому договором (не більш як на офіційно визначений рівень інфляції за попередній календарний рік) </a:t>
            </a:r>
            <a:endParaRPr sz="1180" b="0" i="0" u="none" strike="noStrike" cap="none">
              <a:latin typeface="Arial"/>
              <a:ea typeface="Arial"/>
              <a:cs typeface="Arial"/>
              <a:sym typeface="Arial"/>
            </a:endParaRPr>
          </a:p>
          <a:p>
            <a:pPr marL="0" marR="0" lvl="0" indent="0" algn="l" rtl="0">
              <a:lnSpc>
                <a:spcPct val="139830"/>
              </a:lnSpc>
              <a:spcBef>
                <a:spcPts val="0"/>
              </a:spcBef>
              <a:spcAft>
                <a:spcPts val="0"/>
              </a:spcAft>
              <a:buNone/>
            </a:pPr>
            <a:endParaRPr sz="1180" b="0" i="0" u="none" strike="noStrike" cap="none">
              <a:latin typeface="Arial"/>
              <a:ea typeface="Arial"/>
              <a:cs typeface="Arial"/>
              <a:sym typeface="Arial"/>
            </a:endParaRPr>
          </a:p>
          <a:p>
            <a:pPr marL="0" marR="0" lvl="0" indent="0" algn="ctr" rtl="0">
              <a:lnSpc>
                <a:spcPct val="139830"/>
              </a:lnSpc>
              <a:spcBef>
                <a:spcPts val="0"/>
              </a:spcBef>
              <a:spcAft>
                <a:spcPts val="0"/>
              </a:spcAft>
              <a:buNone/>
            </a:pPr>
            <a:endParaRPr sz="1180" b="0" i="0" u="none" strike="noStrike" cap="none">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879</Words>
  <Application>Microsoft Office PowerPoint</Application>
  <PresentationFormat>Произвольный</PresentationFormat>
  <Paragraphs>131</Paragraphs>
  <Slides>13</Slides>
  <Notes>12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4</vt:i4>
      </vt:variant>
      <vt:variant>
        <vt:lpstr>Заголовки слайдов</vt:lpstr>
      </vt:variant>
      <vt:variant>
        <vt:i4>13</vt:i4>
      </vt:variant>
    </vt:vector>
  </HeadingPairs>
  <TitlesOfParts>
    <vt:vector size="23" baseType="lpstr">
      <vt:lpstr>Calibri</vt:lpstr>
      <vt:lpstr>Times New Roman</vt:lpstr>
      <vt:lpstr>Poppins</vt:lpstr>
      <vt:lpstr>Poppins Light</vt:lpstr>
      <vt:lpstr>Open Sans</vt:lpstr>
      <vt:lpstr>Arial</vt:lpstr>
      <vt:lpstr>Office Theme</vt: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ЮРА</dc:creator>
  <cp:lastModifiedBy>ЮРА</cp:lastModifiedBy>
  <cp:revision>7</cp:revision>
  <dcterms:modified xsi:type="dcterms:W3CDTF">2024-04-04T09:39:08Z</dcterms:modified>
</cp:coreProperties>
</file>